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jpg"/><Relationship Id="rId7" Type="http://schemas.openxmlformats.org/officeDocument/2006/relationships/image" Target="../media/image142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17389" y="3140094"/>
            <a:ext cx="1794731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baseline="1328" sz="5400" spc="0">
                <a:latin typeface="Comic Sans MS"/>
                <a:cs typeface="Comic Sans MS"/>
              </a:rPr>
              <a:t>Partie</a:t>
            </a:r>
            <a:r>
              <a:rPr dirty="0" smtClean="0" baseline="1328" sz="5400" spc="0">
                <a:latin typeface="Comic Sans MS"/>
                <a:cs typeface="Comic Sans MS"/>
              </a:rPr>
              <a:t> </a:t>
            </a:r>
            <a:r>
              <a:rPr dirty="0" smtClean="0" baseline="1328" sz="5400" spc="0">
                <a:latin typeface="Comic Sans MS"/>
                <a:cs typeface="Comic Sans MS"/>
              </a:rPr>
              <a:t>5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1295" y="3689356"/>
            <a:ext cx="173771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baseline="1328" sz="5400" spc="0">
                <a:latin typeface="Comic Sans MS"/>
                <a:cs typeface="Comic Sans MS"/>
              </a:rPr>
              <a:t>Biologie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1631" y="3689356"/>
            <a:ext cx="20250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dirty="0" smtClean="0" baseline="1328" sz="5400" spc="0">
                <a:latin typeface="Comic Sans MS"/>
                <a:cs typeface="Comic Sans MS"/>
              </a:rPr>
              <a:t>cellulaire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391912" y="117221"/>
            <a:ext cx="5084064" cy="24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924812" y="316992"/>
            <a:ext cx="1818132" cy="179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296156" y="1037844"/>
            <a:ext cx="551688" cy="173735"/>
          </a:xfrm>
          <a:custGeom>
            <a:avLst/>
            <a:gdLst/>
            <a:ahLst/>
            <a:cxnLst/>
            <a:rect l="l" t="t" r="r" b="b"/>
            <a:pathLst>
              <a:path w="551688" h="173735">
                <a:moveTo>
                  <a:pt x="464820" y="130301"/>
                </a:moveTo>
                <a:lnTo>
                  <a:pt x="464820" y="173735"/>
                </a:lnTo>
                <a:lnTo>
                  <a:pt x="551688" y="86867"/>
                </a:lnTo>
                <a:lnTo>
                  <a:pt x="464820" y="0"/>
                </a:lnTo>
                <a:lnTo>
                  <a:pt x="464820" y="43433"/>
                </a:lnTo>
                <a:lnTo>
                  <a:pt x="0" y="43433"/>
                </a:lnTo>
                <a:lnTo>
                  <a:pt x="0" y="130301"/>
                </a:lnTo>
                <a:lnTo>
                  <a:pt x="464820" y="13030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296156" y="1037844"/>
            <a:ext cx="551688" cy="173735"/>
          </a:xfrm>
          <a:custGeom>
            <a:avLst/>
            <a:gdLst/>
            <a:ahLst/>
            <a:cxnLst/>
            <a:rect l="l" t="t" r="r" b="b"/>
            <a:pathLst>
              <a:path w="551688" h="173735">
                <a:moveTo>
                  <a:pt x="0" y="43433"/>
                </a:moveTo>
                <a:lnTo>
                  <a:pt x="464820" y="43433"/>
                </a:lnTo>
                <a:lnTo>
                  <a:pt x="464820" y="0"/>
                </a:lnTo>
                <a:lnTo>
                  <a:pt x="551688" y="86867"/>
                </a:lnTo>
                <a:lnTo>
                  <a:pt x="464820" y="173735"/>
                </a:lnTo>
                <a:lnTo>
                  <a:pt x="464820" y="130301"/>
                </a:lnTo>
                <a:lnTo>
                  <a:pt x="0" y="130301"/>
                </a:lnTo>
                <a:lnTo>
                  <a:pt x="0" y="4343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88365" y="2913954"/>
            <a:ext cx="99575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suc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ucléaire</a:t>
            </a:r>
            <a:r>
              <a:rPr dirty="0" smtClean="0" baseline="2657" sz="2700" spc="-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ou</a:t>
            </a:r>
            <a:r>
              <a:rPr dirty="0" smtClean="0" baseline="2657" sz="2700" spc="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ucléosol</a:t>
            </a:r>
            <a:r>
              <a:rPr dirty="0" smtClean="0" baseline="2657" sz="2700" spc="-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-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ient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éin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s,</a:t>
            </a:r>
            <a:r>
              <a:rPr dirty="0" smtClean="0" baseline="2989" sz="2400" spc="-8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es,</a:t>
            </a:r>
            <a:r>
              <a:rPr dirty="0" smtClean="0" baseline="2989" sz="2400" spc="-6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ARN</a:t>
            </a:r>
            <a:r>
              <a:rPr dirty="0" smtClean="0" baseline="2989" sz="2400" spc="-3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-2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an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it,</a:t>
            </a:r>
            <a:r>
              <a:rPr dirty="0" smtClean="0" baseline="2989" sz="2400" spc="-6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ions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34">
                <a:latin typeface="Comic Sans MS"/>
                <a:cs typeface="Comic Sans MS"/>
              </a:rPr>
              <a:t>(</a:t>
            </a:r>
            <a:r>
              <a:rPr dirty="0" smtClean="0" baseline="2989" sz="2400" spc="0">
                <a:latin typeface="Comic Sans MS"/>
                <a:cs typeface="Comic Sans MS"/>
              </a:rPr>
              <a:t>Na</a:t>
            </a:r>
            <a:r>
              <a:rPr dirty="0" smtClean="0" baseline="25058" sz="1575" spc="0">
                <a:latin typeface="Comic Sans MS"/>
                <a:cs typeface="Comic Sans MS"/>
              </a:rPr>
              <a:t>+</a:t>
            </a:r>
            <a:r>
              <a:rPr dirty="0" smtClean="0" baseline="25058" sz="1575" spc="146">
                <a:latin typeface="Comic Sans MS"/>
                <a:cs typeface="Comic Sans MS"/>
              </a:rPr>
              <a:t> </a:t>
            </a:r>
            <a:r>
              <a:rPr dirty="0" smtClean="0" baseline="2989" sz="2400" spc="25">
                <a:latin typeface="Comic Sans MS"/>
                <a:cs typeface="Comic Sans MS"/>
              </a:rPr>
              <a:t>…)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365" y="3432368"/>
            <a:ext cx="2049385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chro</a:t>
            </a:r>
            <a:r>
              <a:rPr dirty="0" smtClean="0" baseline="2657" sz="2700" spc="9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oso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r>
              <a:rPr dirty="0" smtClean="0" baseline="2657" sz="2700" spc="-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4729" y="3452857"/>
            <a:ext cx="66749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posés</a:t>
            </a:r>
            <a:r>
              <a:rPr dirty="0" smtClean="0" baseline="1494" sz="2400" spc="-7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d’ADN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éin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7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visibles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dehors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divisio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365" y="3950528"/>
            <a:ext cx="169025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chro</a:t>
            </a:r>
            <a:r>
              <a:rPr dirty="0" smtClean="0" baseline="2657" sz="2700" spc="9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i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-1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581" y="3971017"/>
            <a:ext cx="694623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chevê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reme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13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chromosomes,</a:t>
            </a:r>
            <a:r>
              <a:rPr dirty="0" smtClean="0" baseline="1494" sz="2400" spc="-10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pp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raît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me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une</a:t>
            </a:r>
            <a:r>
              <a:rPr dirty="0" smtClean="0" baseline="1494" sz="2400" spc="-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matière.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365" y="4217376"/>
            <a:ext cx="460758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el: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’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ô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chr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sauf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cel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ules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sexuelles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3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365" y="4712909"/>
            <a:ext cx="9206397" cy="743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Le</a:t>
            </a:r>
            <a:r>
              <a:rPr dirty="0" smtClean="0" baseline="2657" sz="2700" spc="-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ucléole</a:t>
            </a:r>
            <a:r>
              <a:rPr dirty="0" smtClean="0" baseline="2657" sz="2700" spc="-1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1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ructure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éaire</a:t>
            </a:r>
            <a:r>
              <a:rPr dirty="0" smtClean="0" baseline="2989" sz="2400" spc="-3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us</a:t>
            </a:r>
            <a:r>
              <a:rPr dirty="0" smtClean="0" baseline="2989" sz="2400" spc="-1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visible</a:t>
            </a:r>
            <a:endParaRPr sz="1600">
              <a:latin typeface="Comic Sans MS"/>
              <a:cs typeface="Comic Sans MS"/>
            </a:endParaRPr>
          </a:p>
          <a:p>
            <a:pPr marL="1410487" marR="30403">
              <a:lnSpc>
                <a:spcPts val="1920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petit</a:t>
            </a:r>
            <a:r>
              <a:rPr dirty="0" smtClean="0" baseline="2989" sz="2400" spc="-5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semble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sphé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ant</a:t>
            </a:r>
            <a:r>
              <a:rPr dirty="0" smtClean="0" baseline="2989" sz="2400" spc="-7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éin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s,</a:t>
            </a:r>
            <a:r>
              <a:rPr dirty="0" smtClean="0" baseline="2989" sz="2400" spc="-8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ARN</a:t>
            </a:r>
            <a:r>
              <a:rPr dirty="0" smtClean="0" baseline="2989" sz="2400" spc="-3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’ADN.</a:t>
            </a:r>
            <a:endParaRPr sz="1600">
              <a:latin typeface="Comic Sans MS"/>
              <a:cs typeface="Comic Sans MS"/>
            </a:endParaRPr>
          </a:p>
          <a:p>
            <a:pPr marL="1410487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cen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-4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ormation</a:t>
            </a:r>
            <a:r>
              <a:rPr dirty="0" smtClean="0" baseline="1494" sz="2400" spc="-7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sou</a:t>
            </a:r>
            <a:r>
              <a:rPr dirty="0" smtClean="0" baseline="1494" sz="2400" spc="14">
                <a:latin typeface="Comic Sans MS"/>
                <a:cs typeface="Comic Sans MS"/>
              </a:rPr>
              <a:t>s</a:t>
            </a:r>
            <a:r>
              <a:rPr dirty="0" smtClean="0" baseline="1494" sz="2400" spc="-4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unit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8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ribosoma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es.</a:t>
            </a:r>
            <a:r>
              <a:rPr dirty="0" smtClean="0" baseline="1494" sz="2400" spc="-7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eu</a:t>
            </a:r>
            <a:r>
              <a:rPr dirty="0" smtClean="0" baseline="1494" sz="2400" spc="-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syn</a:t>
            </a:r>
            <a:r>
              <a:rPr dirty="0" smtClean="0" baseline="1494" sz="2400" spc="9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hè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ribosomes.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379208" y="3573779"/>
            <a:ext cx="302209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40384" y="247779"/>
            <a:ext cx="9584055" cy="262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Riboso</a:t>
            </a:r>
            <a:r>
              <a:rPr dirty="0" smtClean="0" baseline="1328" sz="2700" spc="4">
                <a:solidFill>
                  <a:srgbClr val="006FC0"/>
                </a:solidFill>
                <a:latin typeface="Comic Sans MS"/>
                <a:cs typeface="Comic Sans MS"/>
              </a:rPr>
              <a:t>m</a:t>
            </a:r>
            <a:r>
              <a:rPr dirty="0" smtClean="0" baseline="1328" sz="2700" spc="0">
                <a:solidFill>
                  <a:srgbClr val="006FC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328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1328" sz="2700" spc="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org</a:t>
            </a:r>
            <a:r>
              <a:rPr dirty="0" smtClean="0" baseline="1328" sz="2700" spc="4">
                <a:latin typeface="Comic Sans MS"/>
                <a:cs typeface="Comic Sans MS"/>
              </a:rPr>
              <a:t>a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ites</a:t>
            </a:r>
            <a:r>
              <a:rPr dirty="0" smtClean="0" baseline="1328" sz="2700" spc="-1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qui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assemble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t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les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-4">
                <a:latin typeface="Comic Sans MS"/>
                <a:cs typeface="Comic Sans MS"/>
              </a:rPr>
              <a:t>p</a:t>
            </a:r>
            <a:r>
              <a:rPr dirty="0" smtClean="0" baseline="1328" sz="2700" spc="0">
                <a:latin typeface="Comic Sans MS"/>
                <a:cs typeface="Comic Sans MS"/>
              </a:rPr>
              <a:t>ro</a:t>
            </a:r>
            <a:r>
              <a:rPr dirty="0" smtClean="0" baseline="1328" sz="2700" spc="4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éines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co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formé</a:t>
            </a:r>
            <a:r>
              <a:rPr dirty="0" smtClean="0" baseline="1328" sz="2700" spc="4">
                <a:latin typeface="Comic Sans MS"/>
                <a:cs typeface="Comic Sans MS"/>
              </a:rPr>
              <a:t>m</a:t>
            </a:r>
            <a:r>
              <a:rPr dirty="0" smtClean="0" baseline="1328" sz="2700" spc="0">
                <a:latin typeface="Comic Sans MS"/>
                <a:cs typeface="Comic Sans MS"/>
              </a:rPr>
              <a:t>ent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au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code</a:t>
            </a:r>
            <a:r>
              <a:rPr dirty="0" smtClean="0" baseline="1328" sz="2700" spc="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gé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étique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(</a:t>
            </a:r>
            <a:r>
              <a:rPr dirty="0" smtClean="0" baseline="1328" sz="2700" spc="4">
                <a:latin typeface="Comic Sans MS"/>
                <a:cs typeface="Comic Sans MS"/>
              </a:rPr>
              <a:t>1</a:t>
            </a:r>
            <a:r>
              <a:rPr dirty="0" smtClean="0" baseline="1328" sz="2700" spc="29">
                <a:latin typeface="Comic Sans MS"/>
                <a:cs typeface="Comic Sans MS"/>
              </a:rPr>
              <a:t>0</a:t>
            </a:r>
            <a:r>
              <a:rPr dirty="0" smtClean="0" baseline="23919" sz="1800" spc="0">
                <a:latin typeface="Comic Sans MS"/>
                <a:cs typeface="Comic Sans MS"/>
              </a:rPr>
              <a:t>6</a:t>
            </a:r>
            <a:r>
              <a:rPr dirty="0" smtClean="0" baseline="1328" sz="2700" spc="0">
                <a:latin typeface="Comic Sans MS"/>
                <a:cs typeface="Comic Sans MS"/>
              </a:rPr>
              <a:t>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616" y="256098"/>
            <a:ext cx="4221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5016" y="1057825"/>
            <a:ext cx="7533845" cy="597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latin typeface="Comic Sans MS"/>
                <a:cs typeface="Comic Sans MS"/>
              </a:rPr>
              <a:t>2types: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ibosome</a:t>
            </a:r>
            <a:r>
              <a:rPr dirty="0" smtClean="0" baseline="2989" sz="2400" spc="-7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ibre,</a:t>
            </a:r>
            <a:r>
              <a:rPr dirty="0" smtClean="0" baseline="2989" sz="2400" spc="-3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-17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uspe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sion</a:t>
            </a:r>
            <a:r>
              <a:rPr dirty="0" smtClean="0" baseline="2989" sz="2400" spc="-9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dans</a:t>
            </a:r>
            <a:r>
              <a:rPr dirty="0" smtClean="0" baseline="2989" sz="2400" spc="-3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le</a:t>
            </a:r>
            <a:r>
              <a:rPr dirty="0" smtClean="0" baseline="2989" sz="2400" spc="-1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y</a:t>
            </a:r>
            <a:r>
              <a:rPr dirty="0" smtClean="0" baseline="2989" sz="2400" spc="0">
                <a:latin typeface="Comic Sans MS"/>
                <a:cs typeface="Comic Sans MS"/>
              </a:rPr>
              <a:t>to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ol</a:t>
            </a:r>
            <a:endParaRPr sz="1600">
              <a:latin typeface="Comic Sans MS"/>
              <a:cs typeface="Comic Sans MS"/>
            </a:endParaRPr>
          </a:p>
          <a:p>
            <a:pPr marL="927354">
              <a:lnSpc>
                <a:spcPts val="2195"/>
              </a:lnSpc>
              <a:spcBef>
                <a:spcPts val="667"/>
              </a:spcBef>
            </a:pP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ô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e:</a:t>
            </a:r>
            <a:r>
              <a:rPr dirty="0" smtClean="0" sz="1600" spc="-3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syn</a:t>
            </a:r>
            <a:r>
              <a:rPr dirty="0" smtClean="0" sz="1600" spc="9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hé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ise</a:t>
            </a:r>
            <a:r>
              <a:rPr dirty="0" smtClean="0" sz="1600" spc="-9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pro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éin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7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qui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«</a:t>
            </a:r>
            <a:r>
              <a:rPr dirty="0" smtClean="0" sz="1600" spc="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agis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6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»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-3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’in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érieur</a:t>
            </a:r>
            <a:r>
              <a:rPr dirty="0" smtClean="0" sz="1600" spc="-3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du</a:t>
            </a:r>
            <a:r>
              <a:rPr dirty="0" smtClean="0" sz="1600" spc="-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sz="1600" spc="-4">
                <a:latin typeface="Comic Sans MS"/>
                <a:cs typeface="Comic Sans MS"/>
              </a:rPr>
              <a:t>y</a:t>
            </a:r>
            <a:r>
              <a:rPr dirty="0" smtClean="0" sz="1600" spc="0">
                <a:latin typeface="Comic Sans MS"/>
                <a:cs typeface="Comic Sans MS"/>
              </a:rPr>
              <a:t>to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ol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9670" y="2158981"/>
            <a:ext cx="6895344" cy="5942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ibosome</a:t>
            </a:r>
            <a:r>
              <a:rPr dirty="0" smtClean="0" baseline="2989" sz="2400" spc="-7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ié</a:t>
            </a:r>
            <a:r>
              <a:rPr dirty="0" smtClean="0" baseline="2989" sz="2400" spc="-1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au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ré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um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dop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asm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195"/>
              </a:lnSpc>
              <a:spcBef>
                <a:spcPts val="671"/>
              </a:spcBef>
            </a:pP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ô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3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r>
              <a:rPr dirty="0" smtClean="0" sz="1600" spc="-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syn</a:t>
            </a:r>
            <a:r>
              <a:rPr dirty="0" smtClean="0" sz="1600" spc="9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hé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ise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10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pro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éin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7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iné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9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-3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or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anites</a:t>
            </a:r>
            <a:r>
              <a:rPr dirty="0" smtClean="0" sz="1600" spc="-3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me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bra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eux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4406" y="2525122"/>
            <a:ext cx="187123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«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’e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por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3498" y="2525122"/>
            <a:ext cx="17288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»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5016" y="3252766"/>
            <a:ext cx="7064477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Structure</a:t>
            </a:r>
            <a:r>
              <a:rPr dirty="0" smtClean="0" baseline="1494" sz="2400" spc="-4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ormé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2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9">
                <a:latin typeface="Comic Sans MS"/>
                <a:cs typeface="Comic Sans MS"/>
              </a:rPr>
              <a:t>s</a:t>
            </a:r>
            <a:r>
              <a:rPr dirty="0" smtClean="0" baseline="1494" sz="2400" spc="-4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unit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8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posées</a:t>
            </a:r>
            <a:r>
              <a:rPr dirty="0" smtClean="0" baseline="1494" sz="2400" spc="-7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éin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7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d’ARN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2318" y="4859615"/>
            <a:ext cx="4604681" cy="5241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ssem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lage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ment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ure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</a:t>
            </a:r>
            <a:r>
              <a:rPr dirty="0" smtClean="0" baseline="3417" sz="2100" spc="4">
                <a:latin typeface="Comic Sans MS"/>
                <a:cs typeface="Comic Sans MS"/>
              </a:rPr>
              <a:t>’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Nmessag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935"/>
              </a:lnSpc>
              <a:spcBef>
                <a:spcPts val="587"/>
              </a:spcBef>
            </a:pPr>
            <a:r>
              <a:rPr dirty="0" smtClean="0" sz="1400" spc="0">
                <a:latin typeface="Comic Sans MS"/>
                <a:cs typeface="Comic Sans MS"/>
              </a:rPr>
              <a:t>V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ir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traducti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589020" y="1645920"/>
            <a:ext cx="5526024" cy="312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83793" y="268925"/>
            <a:ext cx="8880944" cy="896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Réticulum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endoplas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ique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Rés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au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i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térieur</a:t>
            </a:r>
            <a:r>
              <a:rPr dirty="0" smtClean="0" baseline="2657" sz="2700" spc="-25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du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cytoplasme,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ense</a:t>
            </a:r>
            <a:r>
              <a:rPr dirty="0" smtClean="0" baseline="2657" sz="2700" spc="4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ble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tubules,</a:t>
            </a:r>
            <a:endParaRPr sz="1800">
              <a:latin typeface="Comic Sans MS"/>
              <a:cs typeface="Comic Sans MS"/>
            </a:endParaRPr>
          </a:p>
          <a:p>
            <a:pPr marL="12700" marR="34290">
              <a:lnSpc>
                <a:spcPts val="2160"/>
              </a:lnSpc>
              <a:spcBef>
                <a:spcPts val="5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u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ti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ua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ion</a:t>
            </a:r>
            <a:r>
              <a:rPr dirty="0" smtClean="0" baseline="2657" sz="2700" spc="-2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la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me</a:t>
            </a:r>
            <a:r>
              <a:rPr dirty="0" smtClean="0" baseline="2657" sz="2700" spc="9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bra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ucléaire.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Sy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4">
                <a:latin typeface="Comic Sans MS"/>
                <a:cs typeface="Comic Sans MS"/>
              </a:rPr>
              <a:t>h</a:t>
            </a:r>
            <a:r>
              <a:rPr dirty="0" smtClean="0" baseline="2657" sz="2700" spc="0">
                <a:latin typeface="Comic Sans MS"/>
                <a:cs typeface="Comic Sans MS"/>
              </a:rPr>
              <a:t>étise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les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protéi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les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lipid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  <a:p>
            <a:pPr marL="12700" marR="34290">
              <a:lnSpc>
                <a:spcPts val="2195"/>
              </a:lnSpc>
              <a:spcBef>
                <a:spcPts val="653"/>
              </a:spcBef>
            </a:pPr>
            <a:r>
              <a:rPr dirty="0" smtClean="0" sz="1600" spc="0">
                <a:latin typeface="Comic Sans MS"/>
                <a:cs typeface="Comic Sans MS"/>
              </a:rPr>
              <a:t>2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ré</a:t>
            </a:r>
            <a:r>
              <a:rPr dirty="0" smtClean="0" sz="1600" spc="9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ions</a:t>
            </a:r>
            <a:r>
              <a:rPr dirty="0" smtClean="0" sz="1600" spc="-5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73412" y="268925"/>
            <a:ext cx="3184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>
                <a:latin typeface="Comic Sans MS"/>
                <a:cs typeface="Comic Sans MS"/>
              </a:rPr>
              <a:t>d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1682" y="268925"/>
            <a:ext cx="11935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alicules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00689" y="268925"/>
            <a:ext cx="36151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qui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70792" y="268925"/>
            <a:ext cx="5194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so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55419" y="1298751"/>
            <a:ext cx="1546857" cy="2322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F32D0D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R.E.</a:t>
            </a:r>
            <a:r>
              <a:rPr dirty="0" smtClean="0" baseline="1494" sz="2400" spc="-9">
                <a:solidFill>
                  <a:srgbClr val="F32D0D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ranu</a:t>
            </a:r>
            <a:r>
              <a:rPr dirty="0" smtClean="0" baseline="1494" sz="2400" spc="-4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solidFill>
                  <a:srgbClr val="F32D0D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4725" y="1302633"/>
            <a:ext cx="3826702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Rugueux</a:t>
            </a:r>
            <a:r>
              <a:rPr dirty="0" smtClean="0" baseline="1494" sz="2400" spc="-46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aspe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0878" y="1302633"/>
            <a:ext cx="384568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x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3676" y="1302633"/>
            <a:ext cx="1060215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riboso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5419" y="4957487"/>
            <a:ext cx="3813857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F32D0D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4">
                <a:solidFill>
                  <a:srgbClr val="F32D0D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.E.</a:t>
            </a:r>
            <a:r>
              <a:rPr dirty="0" smtClean="0" baseline="1494" sz="2400" spc="-4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iss</a:t>
            </a:r>
            <a:r>
              <a:rPr dirty="0" smtClean="0" baseline="1494" sz="2400" spc="4">
                <a:solidFill>
                  <a:srgbClr val="F32D0D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73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pas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9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ibo</a:t>
            </a:r>
            <a:r>
              <a:rPr dirty="0" smtClean="0" baseline="1494" sz="2400" spc="9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ome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976" y="5526526"/>
            <a:ext cx="3472615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Fo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tions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synthè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protéines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681" y="5770911"/>
            <a:ext cx="9808777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syn</a:t>
            </a:r>
            <a:r>
              <a:rPr dirty="0" smtClean="0" baseline="2989" sz="2400" spc="9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hè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7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éin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7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.E.</a:t>
            </a:r>
            <a:r>
              <a:rPr dirty="0" smtClean="0" baseline="2989" sz="2400" spc="-9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.),</a:t>
            </a:r>
            <a:r>
              <a:rPr dirty="0" smtClean="0" baseline="2989" sz="2400" spc="-5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pi</a:t>
            </a:r>
            <a:r>
              <a:rPr dirty="0" smtClean="0" baseline="2989" sz="2400" spc="-4">
                <a:latin typeface="Comic Sans MS"/>
                <a:cs typeface="Comic Sans MS"/>
              </a:rPr>
              <a:t>d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princi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ement</a:t>
            </a:r>
            <a:r>
              <a:rPr dirty="0" smtClean="0" baseline="2989" sz="2400" spc="-8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éroïdes</a:t>
            </a:r>
            <a:r>
              <a:rPr dirty="0" smtClean="0" baseline="2989" sz="2400" spc="-7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.E.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.),</a:t>
            </a:r>
            <a:r>
              <a:rPr dirty="0" smtClean="0" baseline="2989" sz="2400" spc="-3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gly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opro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éin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9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sport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d’électrol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8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ubs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ances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bor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25613" y="5770911"/>
            <a:ext cx="117030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mb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9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1681" y="6258591"/>
            <a:ext cx="1023528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ga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ina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7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ockage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ubs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ances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ées</a:t>
            </a:r>
            <a:r>
              <a:rPr dirty="0" smtClean="0" baseline="1494" sz="2400" spc="-7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l’e</a:t>
            </a:r>
            <a:r>
              <a:rPr dirty="0" smtClean="0" baseline="1494" sz="2400" spc="4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rieur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borées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dans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(pro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éin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)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927604" y="1557527"/>
            <a:ext cx="5804916" cy="399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61264" y="192725"/>
            <a:ext cx="11419306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L’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areil</a:t>
            </a:r>
            <a:r>
              <a:rPr dirty="0" smtClean="0" baseline="2657" sz="2700" spc="-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Golgi</a:t>
            </a:r>
            <a:r>
              <a:rPr dirty="0" smtClean="0" baseline="2657" sz="2700" spc="-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cen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re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d’affin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ge,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d’en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re</a:t>
            </a:r>
            <a:r>
              <a:rPr dirty="0" smtClean="0" baseline="2657" sz="2700" spc="-4"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latin typeface="Comic Sans MS"/>
                <a:cs typeface="Comic Sans MS"/>
              </a:rPr>
              <a:t>osa</a:t>
            </a:r>
            <a:r>
              <a:rPr dirty="0" smtClean="0" baseline="2657" sz="2700" spc="4">
                <a:latin typeface="Comic Sans MS"/>
                <a:cs typeface="Comic Sans MS"/>
              </a:rPr>
              <a:t>g</a:t>
            </a:r>
            <a:r>
              <a:rPr dirty="0" smtClean="0" baseline="2657" sz="2700" spc="0">
                <a:latin typeface="Comic Sans MS"/>
                <a:cs typeface="Comic Sans MS"/>
              </a:rPr>
              <a:t>e,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tri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ge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d’e</a:t>
            </a:r>
            <a:r>
              <a:rPr dirty="0" smtClean="0" baseline="2657" sz="2700" spc="4">
                <a:latin typeface="Comic Sans MS"/>
                <a:cs typeface="Comic Sans MS"/>
              </a:rPr>
              <a:t>x</a:t>
            </a:r>
            <a:r>
              <a:rPr dirty="0" smtClean="0" baseline="2657" sz="2700" spc="0">
                <a:latin typeface="Comic Sans MS"/>
                <a:cs typeface="Comic Sans MS"/>
              </a:rPr>
              <a:t>pé</a:t>
            </a:r>
            <a:r>
              <a:rPr dirty="0" smtClean="0" baseline="2657" sz="2700" spc="-4">
                <a:latin typeface="Comic Sans MS"/>
                <a:cs typeface="Comic Sans MS"/>
              </a:rPr>
              <a:t>d</a:t>
            </a:r>
            <a:r>
              <a:rPr dirty="0" smtClean="0" baseline="2657" sz="2700" spc="0">
                <a:latin typeface="Comic Sans MS"/>
                <a:cs typeface="Comic Sans MS"/>
              </a:rPr>
              <a:t>ition</a:t>
            </a:r>
            <a:r>
              <a:rPr dirty="0" smtClean="0" baseline="2657" sz="2700" spc="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r>
              <a:rPr dirty="0" smtClean="0" baseline="2657" sz="2700" spc="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protéi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lipid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  <a:p>
            <a:pPr marL="12700" marR="34290">
              <a:lnSpc>
                <a:spcPts val="2110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vers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leur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desti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a</a:t>
            </a:r>
            <a:r>
              <a:rPr dirty="0" smtClean="0" baseline="1328" sz="2700" spc="4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ion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fin</a:t>
            </a:r>
            <a:r>
              <a:rPr dirty="0" smtClean="0" baseline="1328" sz="2700" spc="4">
                <a:latin typeface="Comic Sans MS"/>
                <a:cs typeface="Comic Sans MS"/>
              </a:rPr>
              <a:t>a</a:t>
            </a:r>
            <a:r>
              <a:rPr dirty="0" smtClean="0" baseline="1328" sz="2700" spc="0">
                <a:latin typeface="Comic Sans MS"/>
                <a:cs typeface="Comic Sans MS"/>
              </a:rPr>
              <a:t>le.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264" y="860914"/>
            <a:ext cx="10078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Structure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9183" y="860914"/>
            <a:ext cx="279052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sé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ie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me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aires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7954" y="860914"/>
            <a:ext cx="722846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ap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atis,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rel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és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eux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tou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és</a:t>
            </a:r>
            <a:r>
              <a:rPr dirty="0" smtClean="0" baseline="1494" sz="2400" spc="-6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and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ombre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peti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sic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717" y="6233598"/>
            <a:ext cx="723114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ésic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3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hi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tièr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6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du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gi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rs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eur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ination</a:t>
            </a:r>
            <a:r>
              <a:rPr dirty="0" smtClean="0" baseline="1494" sz="2400" spc="-8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inale.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231892" y="2173223"/>
            <a:ext cx="5041392" cy="468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0265" y="208600"/>
            <a:ext cx="83916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Lysoso</a:t>
            </a:r>
            <a:r>
              <a:rPr dirty="0" smtClean="0" baseline="2657" sz="2700" spc="9">
                <a:solidFill>
                  <a:srgbClr val="006FC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es: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Or</a:t>
            </a:r>
            <a:r>
              <a:rPr dirty="0" smtClean="0" baseline="2657" sz="2700" spc="4">
                <a:latin typeface="Comic Sans MS"/>
                <a:cs typeface="Comic Sans MS"/>
              </a:rPr>
              <a:t>g</a:t>
            </a:r>
            <a:r>
              <a:rPr dirty="0" smtClean="0" baseline="2657" sz="2700" spc="0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ites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digestifs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forme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ille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vari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bles,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limi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és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par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50604" y="208600"/>
            <a:ext cx="4240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u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81743" y="208600"/>
            <a:ext cx="11491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me</a:t>
            </a:r>
            <a:r>
              <a:rPr dirty="0" smtClean="0" baseline="2657" sz="2700" spc="9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bra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36402" y="208600"/>
            <a:ext cx="2926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37697" y="208600"/>
            <a:ext cx="11167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co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te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265" y="482920"/>
            <a:ext cx="4304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549" y="482920"/>
            <a:ext cx="9612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r>
              <a:rPr dirty="0" smtClean="0" baseline="2657" sz="2700" spc="4">
                <a:latin typeface="Comic Sans MS"/>
                <a:cs typeface="Comic Sans MS"/>
              </a:rPr>
              <a:t>z</a:t>
            </a:r>
            <a:r>
              <a:rPr dirty="0" smtClean="0" baseline="2657" sz="2700" spc="0">
                <a:latin typeface="Comic Sans MS"/>
                <a:cs typeface="Comic Sans MS"/>
              </a:rPr>
              <a:t>ymes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7984" y="482920"/>
            <a:ext cx="9442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lytiques.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871" y="1192257"/>
            <a:ext cx="6472383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Fo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ction</a:t>
            </a:r>
            <a:r>
              <a:rPr dirty="0" smtClean="0" baseline="2989" sz="2400" spc="-6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dige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tion</a:t>
            </a:r>
            <a:r>
              <a:rPr dirty="0" smtClean="0" baseline="2989" sz="2400" spc="-6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race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endParaRPr sz="1600">
              <a:latin typeface="Comic Sans MS"/>
              <a:cs typeface="Comic Sans MS"/>
            </a:endParaRPr>
          </a:p>
          <a:p>
            <a:pPr marL="988060">
              <a:lnSpc>
                <a:spcPts val="2195"/>
              </a:lnSpc>
              <a:spcBef>
                <a:spcPts val="668"/>
              </a:spcBef>
            </a:pPr>
            <a:r>
              <a:rPr dirty="0" smtClean="0" sz="1600" spc="0">
                <a:latin typeface="Comic Sans MS"/>
                <a:cs typeface="Comic Sans MS"/>
              </a:rPr>
              <a:t>-</a:t>
            </a:r>
            <a:r>
              <a:rPr dirty="0" smtClean="0" sz="1600" spc="-2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dé</a:t>
            </a:r>
            <a:r>
              <a:rPr dirty="0" smtClean="0" sz="1600" spc="4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se</a:t>
            </a:r>
            <a:r>
              <a:rPr dirty="0" smtClean="0" sz="1600" spc="-5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1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l’or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anisme</a:t>
            </a:r>
            <a:r>
              <a:rPr dirty="0" smtClean="0" sz="1600" spc="-8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co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4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re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sion</a:t>
            </a:r>
            <a:r>
              <a:rPr dirty="0" smtClean="0" sz="1600" spc="-6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patho</a:t>
            </a:r>
            <a:r>
              <a:rPr dirty="0" smtClean="0" sz="1600" spc="4">
                <a:latin typeface="Comic Sans MS"/>
                <a:cs typeface="Comic Sans MS"/>
              </a:rPr>
              <a:t>g</a:t>
            </a:r>
            <a:r>
              <a:rPr dirty="0" smtClean="0" sz="1600" spc="0">
                <a:latin typeface="Comic Sans MS"/>
                <a:cs typeface="Comic Sans MS"/>
              </a:rPr>
              <a:t>è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3945" y="6089123"/>
            <a:ext cx="4089104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uement</a:t>
            </a:r>
            <a:r>
              <a:rPr dirty="0" smtClean="0" baseline="2989" sz="2400" spc="-6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chez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anima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es,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tales</a:t>
            </a:r>
            <a:r>
              <a:rPr dirty="0" smtClean="0" baseline="1494" sz="2400" spc="-7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poss</a:t>
            </a:r>
            <a:r>
              <a:rPr dirty="0" smtClean="0" baseline="1494" sz="2400" spc="4">
                <a:latin typeface="Comic Sans MS"/>
                <a:cs typeface="Comic Sans MS"/>
              </a:rPr>
              <a:t>è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9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vacuo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/>
          <p:nvPr/>
        </p:nvSpPr>
        <p:spPr>
          <a:xfrm>
            <a:off x="9046464" y="2935224"/>
            <a:ext cx="3145535" cy="3752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392339" marR="1060796" algn="ctr">
              <a:lnSpc>
                <a:spcPts val="1265"/>
              </a:lnSpc>
              <a:spcBef>
                <a:spcPts val="27343"/>
              </a:spcBef>
            </a:pPr>
            <a:r>
              <a:rPr dirty="0" smtClean="0" baseline="-2506" sz="1500" spc="0">
                <a:latin typeface="Segoe UI"/>
                <a:cs typeface="Segoe UI"/>
              </a:rPr>
              <a:t>E</a:t>
            </a:r>
            <a:r>
              <a:rPr dirty="0" smtClean="0" baseline="-2506" sz="1500" spc="-4">
                <a:latin typeface="Segoe UI"/>
                <a:cs typeface="Segoe UI"/>
              </a:rPr>
              <a:t>C</a:t>
            </a:r>
            <a:r>
              <a:rPr dirty="0" smtClean="0" baseline="-2506" sz="1500" spc="4">
                <a:latin typeface="Segoe UI"/>
                <a:cs typeface="Segoe UI"/>
              </a:rPr>
              <a:t>A</a:t>
            </a:r>
            <a:r>
              <a:rPr dirty="0" smtClean="0" baseline="-2506" sz="1500" spc="0">
                <a:latin typeface="Segoe UI"/>
                <a:cs typeface="Segoe UI"/>
              </a:rPr>
              <a:t>M</a:t>
            </a:r>
            <a:r>
              <a:rPr dirty="0" smtClean="0" baseline="-2506" sz="1500" spc="-6">
                <a:latin typeface="Segoe UI"/>
                <a:cs typeface="Segoe UI"/>
              </a:rPr>
              <a:t> </a:t>
            </a:r>
            <a:r>
              <a:rPr dirty="0" smtClean="0" baseline="-2506" sz="15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9046464" y="2935224"/>
            <a:ext cx="3194304" cy="3694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015484" y="1903476"/>
            <a:ext cx="935736" cy="76200"/>
          </a:xfrm>
          <a:custGeom>
            <a:avLst/>
            <a:gdLst/>
            <a:ahLst/>
            <a:cxnLst/>
            <a:rect l="l" t="t" r="r" b="b"/>
            <a:pathLst>
              <a:path w="935736" h="76200">
                <a:moveTo>
                  <a:pt x="872236" y="44450"/>
                </a:moveTo>
                <a:lnTo>
                  <a:pt x="859535" y="44450"/>
                </a:lnTo>
                <a:lnTo>
                  <a:pt x="859536" y="76200"/>
                </a:lnTo>
                <a:lnTo>
                  <a:pt x="935736" y="38100"/>
                </a:lnTo>
                <a:lnTo>
                  <a:pt x="872236" y="44450"/>
                </a:lnTo>
                <a:close/>
              </a:path>
              <a:path w="935736" h="76200">
                <a:moveTo>
                  <a:pt x="872236" y="31750"/>
                </a:moveTo>
                <a:lnTo>
                  <a:pt x="859536" y="0"/>
                </a:lnTo>
                <a:lnTo>
                  <a:pt x="859536" y="31749"/>
                </a:lnTo>
                <a:lnTo>
                  <a:pt x="872236" y="31750"/>
                </a:lnTo>
                <a:close/>
              </a:path>
              <a:path w="935736" h="76200">
                <a:moveTo>
                  <a:pt x="0" y="31750"/>
                </a:moveTo>
                <a:lnTo>
                  <a:pt x="0" y="44450"/>
                </a:lnTo>
                <a:lnTo>
                  <a:pt x="872236" y="44450"/>
                </a:lnTo>
                <a:lnTo>
                  <a:pt x="935736" y="38100"/>
                </a:lnTo>
                <a:lnTo>
                  <a:pt x="859536" y="0"/>
                </a:lnTo>
                <a:lnTo>
                  <a:pt x="872236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4733" y="280736"/>
            <a:ext cx="6663918" cy="931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pe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r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x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ysomes</a:t>
            </a:r>
            <a:r>
              <a:rPr dirty="0" smtClean="0" baseline="2657" sz="2700" spc="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co</a:t>
            </a:r>
            <a:r>
              <a:rPr dirty="0" smtClean="0" baseline="2657" sz="2700" spc="4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parti</a:t>
            </a:r>
            <a:r>
              <a:rPr dirty="0" smtClean="0" baseline="2657" sz="2700" spc="4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mé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aboliques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te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endParaRPr sz="1800">
              <a:latin typeface="Comic Sans MS"/>
              <a:cs typeface="Comic Sans MS"/>
            </a:endParaRPr>
          </a:p>
          <a:p>
            <a:pPr marL="12700" marR="34290">
              <a:lnSpc>
                <a:spcPts val="2160"/>
              </a:lnSpc>
              <a:spcBef>
                <a:spcPts val="5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divers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substra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à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l’o</a:t>
            </a:r>
            <a:r>
              <a:rPr dirty="0" smtClean="0" baseline="2657" sz="2700" spc="9">
                <a:latin typeface="Comic Sans MS"/>
                <a:cs typeface="Comic Sans MS"/>
              </a:rPr>
              <a:t>x</a:t>
            </a:r>
            <a:r>
              <a:rPr dirty="0" smtClean="0" baseline="2657" sz="2700" spc="0">
                <a:latin typeface="Comic Sans MS"/>
                <a:cs typeface="Comic Sans MS"/>
              </a:rPr>
              <a:t>ygè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e.</a:t>
            </a:r>
            <a:endParaRPr sz="1800">
              <a:latin typeface="Comic Sans MS"/>
              <a:cs typeface="Comic Sans MS"/>
            </a:endParaRPr>
          </a:p>
          <a:p>
            <a:pPr marL="12700" marR="34290">
              <a:lnSpc>
                <a:spcPts val="2060"/>
              </a:lnSpc>
              <a:spcBef>
                <a:spcPts val="544"/>
              </a:spcBef>
            </a:pPr>
            <a:r>
              <a:rPr dirty="0" smtClean="0" sz="1600" spc="0">
                <a:latin typeface="Comic Sans MS"/>
                <a:cs typeface="Comic Sans MS"/>
              </a:rPr>
              <a:t>Pero</a:t>
            </a:r>
            <a:r>
              <a:rPr dirty="0" smtClean="0" sz="1600" spc="4">
                <a:latin typeface="Comic Sans MS"/>
                <a:cs typeface="Comic Sans MS"/>
              </a:rPr>
              <a:t>x</a:t>
            </a:r>
            <a:r>
              <a:rPr dirty="0" smtClean="0" sz="1600" spc="0">
                <a:latin typeface="Comic Sans MS"/>
                <a:cs typeface="Comic Sans MS"/>
              </a:rPr>
              <a:t>yde</a:t>
            </a:r>
            <a:r>
              <a:rPr dirty="0" smtClean="0" sz="1600" spc="-4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d’hydrog</a:t>
            </a:r>
            <a:r>
              <a:rPr dirty="0" smtClean="0" sz="1600" spc="4">
                <a:latin typeface="Comic Sans MS"/>
                <a:cs typeface="Comic Sans MS"/>
              </a:rPr>
              <a:t>è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8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9">
                <a:latin typeface="Comic Sans MS"/>
                <a:cs typeface="Comic Sans MS"/>
              </a:rPr>
              <a:t>H</a:t>
            </a:r>
            <a:r>
              <a:rPr dirty="0" smtClean="0" baseline="-18224" sz="1575" spc="-4">
                <a:latin typeface="Comic Sans MS"/>
                <a:cs typeface="Comic Sans MS"/>
              </a:rPr>
              <a:t>2</a:t>
            </a:r>
            <a:r>
              <a:rPr dirty="0" smtClean="0" sz="1600" spc="0">
                <a:latin typeface="Comic Sans MS"/>
                <a:cs typeface="Comic Sans MS"/>
              </a:rPr>
              <a:t>0</a:t>
            </a:r>
            <a:r>
              <a:rPr dirty="0" smtClean="0" baseline="-18224" sz="1575" spc="0">
                <a:latin typeface="Comic Sans MS"/>
                <a:cs typeface="Comic Sans MS"/>
              </a:rPr>
              <a:t>2</a:t>
            </a:r>
            <a:r>
              <a:rPr dirty="0" smtClean="0" baseline="-18224" sz="1575" spc="16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sous</a:t>
            </a:r>
            <a:r>
              <a:rPr dirty="0" smtClean="0" sz="1600" spc="-3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produ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3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du</a:t>
            </a:r>
            <a:r>
              <a:rPr dirty="0" smtClean="0" sz="1600" spc="-1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an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4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ert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57313" y="280736"/>
            <a:ext cx="9612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r>
              <a:rPr dirty="0" smtClean="0" baseline="2657" sz="2700" spc="4">
                <a:latin typeface="Comic Sans MS"/>
                <a:cs typeface="Comic Sans MS"/>
              </a:rPr>
              <a:t>z</a:t>
            </a:r>
            <a:r>
              <a:rPr dirty="0" smtClean="0" baseline="2657" sz="2700" spc="0">
                <a:latin typeface="Comic Sans MS"/>
                <a:cs typeface="Comic Sans MS"/>
              </a:rPr>
              <a:t>ymes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6120" y="280736"/>
            <a:ext cx="3614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qui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94852" y="280736"/>
            <a:ext cx="13293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tr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sf</a:t>
            </a:r>
            <a:r>
              <a:rPr dirty="0" smtClean="0" baseline="2657" sz="2700" spc="-4">
                <a:latin typeface="Comic Sans MS"/>
                <a:cs typeface="Comic Sans MS"/>
              </a:rPr>
              <a:t>è</a:t>
            </a:r>
            <a:r>
              <a:rPr dirty="0" smtClean="0" baseline="2657" sz="2700" spc="0">
                <a:latin typeface="Comic Sans MS"/>
                <a:cs typeface="Comic Sans MS"/>
              </a:rPr>
              <a:t>rent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31019" y="280736"/>
            <a:ext cx="127127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l’hydrogè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09350" y="280736"/>
            <a:ext cx="3191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1610" y="1561277"/>
            <a:ext cx="9354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ca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alase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42613" y="1835597"/>
            <a:ext cx="817523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0">
                <a:latin typeface="Comic Sans MS"/>
                <a:cs typeface="Comic Sans MS"/>
              </a:rPr>
              <a:t>2</a:t>
            </a:r>
            <a:r>
              <a:rPr dirty="0" smtClean="0" baseline="9302" sz="2700" spc="-4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H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9302" sz="2700" spc="4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9934" y="1835597"/>
            <a:ext cx="656689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4">
                <a:latin typeface="Comic Sans MS"/>
                <a:cs typeface="Comic Sans MS"/>
              </a:rPr>
              <a:t>2</a:t>
            </a:r>
            <a:r>
              <a:rPr dirty="0" smtClean="0" baseline="9302" sz="2700" spc="-4">
                <a:latin typeface="Comic Sans MS"/>
                <a:cs typeface="Comic Sans MS"/>
              </a:rPr>
              <a:t>H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9302" sz="2700" spc="0">
                <a:latin typeface="Comic Sans MS"/>
                <a:cs typeface="Comic Sans MS"/>
              </a:rPr>
              <a:t>O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5108" y="1835597"/>
            <a:ext cx="16952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+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6924" y="1835597"/>
            <a:ext cx="341654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4"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733" y="2635062"/>
            <a:ext cx="667710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mi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ocho</a:t>
            </a:r>
            <a:r>
              <a:rPr dirty="0" smtClean="0" baseline="2657" sz="2700" spc="9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dries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-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gé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érateurs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l’énergie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cel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ulaire,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site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2096" y="2635062"/>
            <a:ext cx="251005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la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res</a:t>
            </a:r>
            <a:r>
              <a:rPr dirty="0" smtClean="0" baseline="2657" sz="2700" spc="-4"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latin typeface="Comic Sans MS"/>
                <a:cs typeface="Comic Sans MS"/>
              </a:rPr>
              <a:t>ira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ion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cel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ulaire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733" y="3723634"/>
            <a:ext cx="8506606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Organites</a:t>
            </a:r>
            <a:r>
              <a:rPr dirty="0" smtClean="0" baseline="1494" sz="2400" spc="-7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petite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(≈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ne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ba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térie)</a:t>
            </a:r>
            <a:r>
              <a:rPr dirty="0" smtClean="0" baseline="1494" sz="2400" spc="-1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forme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arrondie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ée</a:t>
            </a:r>
            <a:r>
              <a:rPr dirty="0" smtClean="0" baseline="1494" sz="2400" spc="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(el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soï</a:t>
            </a:r>
            <a:r>
              <a:rPr dirty="0" smtClean="0" baseline="1494" sz="2400" spc="-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e).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733" y="4211809"/>
            <a:ext cx="8213120" cy="715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r>
              <a:rPr dirty="0" smtClean="0" baseline="2989" sz="2400" spc="-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doub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membrane</a:t>
            </a:r>
            <a:r>
              <a:rPr dirty="0" smtClean="0" baseline="2989" sz="2400" spc="-6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1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46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r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64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isse</a:t>
            </a:r>
            <a:endParaRPr sz="1600">
              <a:latin typeface="Comic Sans MS"/>
              <a:cs typeface="Comic Sans MS"/>
            </a:endParaRPr>
          </a:p>
          <a:p>
            <a:pPr marL="2606827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46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er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53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rès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issée</a:t>
            </a:r>
            <a:r>
              <a:rPr dirty="0" smtClean="0" baseline="2989" sz="2400" spc="-5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éme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ta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8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crêtes</a:t>
            </a:r>
            <a:r>
              <a:rPr dirty="0" smtClean="0" baseline="2989" sz="2400" spc="-43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ers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’in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érieur.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r>
              <a:rPr dirty="0" smtClean="0" baseline="1494" sz="2400" spc="-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ées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-467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équ</a:t>
            </a:r>
            <a:r>
              <a:rPr dirty="0" smtClean="0" baseline="1494" sz="2400" spc="-4" u="heavy">
                <a:latin typeface="Comic Sans MS"/>
                <a:cs typeface="Comic Sans MS"/>
              </a:rPr>
              <a:t>i</a:t>
            </a:r>
            <a:r>
              <a:rPr dirty="0" smtClean="0" baseline="1494" sz="2400" spc="0" u="heavy">
                <a:latin typeface="Comic Sans MS"/>
                <a:cs typeface="Comic Sans MS"/>
              </a:rPr>
              <a:t>pement</a:t>
            </a:r>
            <a:r>
              <a:rPr dirty="0" smtClean="0" baseline="1494" sz="2400" spc="-64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e</a:t>
            </a:r>
            <a:r>
              <a:rPr dirty="0" smtClean="0" baseline="1494" sz="2400" spc="4" u="heavy">
                <a:latin typeface="Comic Sans MS"/>
                <a:cs typeface="Comic Sans MS"/>
              </a:rPr>
              <a:t>n</a:t>
            </a:r>
            <a:r>
              <a:rPr dirty="0" smtClean="0" baseline="1494" sz="2400" spc="4" u="heavy">
                <a:latin typeface="Comic Sans MS"/>
                <a:cs typeface="Comic Sans MS"/>
              </a:rPr>
              <a:t>z</a:t>
            </a:r>
            <a:r>
              <a:rPr dirty="0" smtClean="0" baseline="1494" sz="2400" spc="0" u="heavy">
                <a:latin typeface="Comic Sans MS"/>
                <a:cs typeface="Comic Sans MS"/>
              </a:rPr>
              <a:t>y</a:t>
            </a:r>
            <a:r>
              <a:rPr dirty="0" smtClean="0" baseline="1494" sz="2400" spc="-4" u="heavy">
                <a:latin typeface="Comic Sans MS"/>
                <a:cs typeface="Comic Sans MS"/>
              </a:rPr>
              <a:t>m</a:t>
            </a:r>
            <a:r>
              <a:rPr dirty="0" smtClean="0" baseline="1494" sz="2400" spc="0" u="heavy">
                <a:latin typeface="Comic Sans MS"/>
                <a:cs typeface="Comic Sans MS"/>
              </a:rPr>
              <a:t>atique</a:t>
            </a:r>
            <a:r>
              <a:rPr dirty="0" smtClean="0" baseline="1494" sz="2400" spc="-72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t</a:t>
            </a:r>
            <a:r>
              <a:rPr dirty="0" smtClean="0" baseline="1494" sz="2400" spc="4" u="heavy">
                <a:latin typeface="Comic Sans MS"/>
                <a:cs typeface="Comic Sans MS"/>
              </a:rPr>
              <a:t>r</a:t>
            </a:r>
            <a:r>
              <a:rPr dirty="0" smtClean="0" baseline="1494" sz="2400" spc="0" u="heavy">
                <a:latin typeface="Comic Sans MS"/>
                <a:cs typeface="Comic Sans MS"/>
              </a:rPr>
              <a:t>ès</a:t>
            </a:r>
            <a:r>
              <a:rPr dirty="0" smtClean="0" baseline="1494" sz="2400" spc="-36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dév</a:t>
            </a:r>
            <a:r>
              <a:rPr dirty="0" smtClean="0" baseline="1494" sz="2400" spc="0" u="heavy">
                <a:latin typeface="Comic Sans MS"/>
                <a:cs typeface="Comic Sans MS"/>
              </a:rPr>
              <a:t>elo</a:t>
            </a:r>
            <a:r>
              <a:rPr dirty="0" smtClean="0" baseline="1494" sz="2400" spc="-4" u="heavy">
                <a:latin typeface="Comic Sans MS"/>
                <a:cs typeface="Comic Sans MS"/>
              </a:rPr>
              <a:t>p</a:t>
            </a:r>
            <a:r>
              <a:rPr dirty="0" smtClean="0" baseline="1494" sz="2400" spc="0" u="heavy">
                <a:latin typeface="Comic Sans MS"/>
                <a:cs typeface="Comic Sans MS"/>
              </a:rPr>
              <a:t>pé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1415" y="6434847"/>
            <a:ext cx="70160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iquement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chez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eucaryotes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cel</a:t>
            </a:r>
            <a:r>
              <a:rPr dirty="0" smtClean="0" baseline="1708" sz="2100" spc="-4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ules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végétal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lastes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832976" y="4732782"/>
            <a:ext cx="628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062955" y="4732782"/>
            <a:ext cx="6342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529470" y="4732782"/>
            <a:ext cx="600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600444" y="3860292"/>
            <a:ext cx="3121152" cy="25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208276" y="3860291"/>
            <a:ext cx="2706624" cy="223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35940" y="203647"/>
            <a:ext cx="67173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cytosquelette</a:t>
            </a:r>
            <a:r>
              <a:rPr dirty="0" smtClean="0" baseline="2657" sz="2700" spc="1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-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Rés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au</a:t>
            </a:r>
            <a:r>
              <a:rPr dirty="0" smtClean="0" baseline="2657" sz="2700" spc="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fibr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qui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parcourt</a:t>
            </a:r>
            <a:r>
              <a:rPr dirty="0" smtClean="0" baseline="2657" sz="2700" spc="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cytoplasme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940" y="745793"/>
            <a:ext cx="8140160" cy="476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0">
                <a:latin typeface="Wingdings"/>
                <a:cs typeface="Wingdings"/>
              </a:rPr>
              <a:t></a:t>
            </a:r>
            <a:r>
              <a:rPr dirty="0" smtClean="0" baseline="3623" sz="2400" spc="72">
                <a:latin typeface="Times New Roman"/>
                <a:cs typeface="Times New Roman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Fo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tion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-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soutien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mé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ani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  <a:p>
            <a:pPr marL="1219961">
              <a:lnSpc>
                <a:spcPts val="1889"/>
              </a:lnSpc>
              <a:spcBef>
                <a:spcPts val="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Ancrage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certains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anites,</a:t>
            </a:r>
            <a:r>
              <a:rPr dirty="0" smtClean="0" baseline="1494" sz="2400" spc="-7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dirige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ment</a:t>
            </a:r>
            <a:r>
              <a:rPr dirty="0" smtClean="0" baseline="1494" sz="2400" spc="-8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ques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autre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1218" y="1431538"/>
            <a:ext cx="1651133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 u="heavy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9" u="heavy">
                <a:solidFill>
                  <a:srgbClr val="0033CC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rotubu</a:t>
            </a:r>
            <a:r>
              <a:rPr dirty="0" smtClean="0" baseline="1494" sz="2400" spc="-9" u="heavy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1218" y="1675873"/>
            <a:ext cx="8743385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Fibres</a:t>
            </a:r>
            <a:r>
              <a:rPr dirty="0" smtClean="0" baseline="2989" sz="2400" spc="-32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gi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ud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na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7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ituées</a:t>
            </a:r>
            <a:r>
              <a:rPr dirty="0" smtClean="0" baseline="2989" sz="2400" spc="-9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éin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,</a:t>
            </a:r>
            <a:r>
              <a:rPr dirty="0" smtClean="0" baseline="2989" sz="2400" spc="-82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tubul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ne,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viron</a:t>
            </a:r>
            <a:r>
              <a:rPr dirty="0" smtClean="0" baseline="1494" sz="2400" spc="-4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25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dia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se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va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d’échafaudage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5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pour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’emp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ement</a:t>
            </a:r>
            <a:r>
              <a:rPr dirty="0" smtClean="0" baseline="1494" sz="2400" spc="-7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1218" y="2407393"/>
            <a:ext cx="501297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Le</a:t>
            </a:r>
            <a:r>
              <a:rPr dirty="0" smtClean="0" baseline="1494" sz="2400" spc="-17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Ce</a:t>
            </a:r>
            <a:r>
              <a:rPr dirty="0" smtClean="0" baseline="1494" sz="2400" spc="4" u="heavy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4" u="heavy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osome,</a:t>
            </a:r>
            <a:r>
              <a:rPr dirty="0" smtClean="0" baseline="1494" sz="2400" spc="-97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cen</a:t>
            </a:r>
            <a:r>
              <a:rPr dirty="0" smtClean="0" baseline="1494" sz="2400" spc="4" u="heavy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re</a:t>
            </a:r>
            <a:r>
              <a:rPr dirty="0" smtClean="0" baseline="1494" sz="2400" spc="-44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or</a:t>
            </a:r>
            <a:r>
              <a:rPr dirty="0" smtClean="0" baseline="1494" sz="2400" spc="4" u="heavy">
                <a:solidFill>
                  <a:srgbClr val="0033CC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anisa</a:t>
            </a:r>
            <a:r>
              <a:rPr dirty="0" smtClean="0" baseline="1494" sz="2400" spc="4" u="heavy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eur</a:t>
            </a:r>
            <a:r>
              <a:rPr dirty="0" smtClean="0" baseline="1494" sz="2400" spc="-68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28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-4" u="heavy">
                <a:solidFill>
                  <a:srgbClr val="0033CC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crotubu</a:t>
            </a:r>
            <a:r>
              <a:rPr dirty="0" smtClean="0" baseline="1494" sz="2400" spc="-4" u="heavy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1218" y="2651233"/>
            <a:ext cx="7939452" cy="95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r>
              <a:rPr dirty="0" smtClean="0" baseline="2989" sz="2400" spc="-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ituée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près</a:t>
            </a:r>
            <a:r>
              <a:rPr dirty="0" smtClean="0" baseline="2989" sz="2400" spc="-3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du</a:t>
            </a:r>
            <a:r>
              <a:rPr dirty="0" smtClean="0" baseline="2989" sz="2400" spc="-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noyau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.</a:t>
            </a:r>
            <a:r>
              <a:rPr dirty="0" smtClean="0" baseline="2989" sz="2400" spc="-3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énéra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ent</a:t>
            </a:r>
            <a:r>
              <a:rPr dirty="0" smtClean="0" baseline="2989" sz="2400" spc="-4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on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titué</a:t>
            </a:r>
            <a:r>
              <a:rPr dirty="0" smtClean="0" baseline="2989" sz="2400" spc="-3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2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rio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es,</a:t>
            </a:r>
            <a:r>
              <a:rPr dirty="0" smtClean="0" baseline="2989" sz="2400" spc="-19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r>
              <a:rPr dirty="0" smtClean="0" baseline="2989" sz="2400" spc="-4">
                <a:latin typeface="Comic Sans MS"/>
                <a:cs typeface="Comic Sans MS"/>
              </a:rPr>
              <a:t>-</a:t>
            </a:r>
            <a:r>
              <a:rPr dirty="0" smtClean="0" baseline="2989" sz="2400" spc="0">
                <a:latin typeface="Comic Sans MS"/>
                <a:cs typeface="Comic Sans MS"/>
              </a:rPr>
              <a:t>d.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2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ourts</a:t>
            </a:r>
            <a:r>
              <a:rPr dirty="0" smtClean="0" baseline="2989" sz="2400" spc="-3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indres</a:t>
            </a:r>
            <a:r>
              <a:rPr dirty="0" smtClean="0" baseline="2989" sz="2400" spc="2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per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endi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res</a:t>
            </a:r>
            <a:endParaRPr sz="1600">
              <a:latin typeface="Comic Sans MS"/>
              <a:cs typeface="Comic Sans MS"/>
            </a:endParaRPr>
          </a:p>
          <a:p>
            <a:pPr marL="12700" marR="30449">
              <a:lnSpc>
                <a:spcPts val="1925"/>
              </a:lnSpc>
              <a:spcBef>
                <a:spcPts val="0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ractéris</a:t>
            </a:r>
            <a:r>
              <a:rPr dirty="0" smtClean="0" baseline="2989" sz="2400" spc="4">
                <a:latin typeface="Comic Sans MS"/>
                <a:cs typeface="Comic Sans MS"/>
              </a:rPr>
              <a:t>é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5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9</a:t>
            </a:r>
            <a:r>
              <a:rPr dirty="0" smtClean="0" baseline="2989" sz="2400" spc="-1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ip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crotubu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5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ubu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èles).</a:t>
            </a:r>
            <a:endParaRPr sz="1600">
              <a:latin typeface="Comic Sans MS"/>
              <a:cs typeface="Comic Sans MS"/>
            </a:endParaRPr>
          </a:p>
          <a:p>
            <a:pPr marL="12700" marR="30449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rio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6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orment</a:t>
            </a:r>
            <a:r>
              <a:rPr dirty="0" smtClean="0" baseline="1494" sz="2400" spc="-61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pô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qui</a:t>
            </a:r>
            <a:r>
              <a:rPr dirty="0" smtClean="0" baseline="1494" sz="2400" spc="-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permet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10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division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aire.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1243" y="6296772"/>
            <a:ext cx="3276259" cy="5237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Mic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tubules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ray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ent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du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tros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me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935"/>
              </a:lnSpc>
              <a:spcBef>
                <a:spcPts val="584"/>
              </a:spcBef>
            </a:pPr>
            <a:r>
              <a:rPr dirty="0" smtClean="0" sz="1400" spc="0">
                <a:latin typeface="Comic Sans MS"/>
                <a:cs typeface="Comic Sans MS"/>
              </a:rPr>
              <a:t>cel</a:t>
            </a: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ule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cutanée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iss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205759" y="1465072"/>
            <a:ext cx="6080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106602" y="2440686"/>
            <a:ext cx="6067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336841" y="2440686"/>
            <a:ext cx="599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022586" y="2440686"/>
            <a:ext cx="611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274821" y="2440686"/>
            <a:ext cx="639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568910" y="2440686"/>
            <a:ext cx="595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063750" y="2715425"/>
            <a:ext cx="3395637" cy="3533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6491" y="158604"/>
            <a:ext cx="43005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ga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ites</a:t>
            </a:r>
            <a:r>
              <a:rPr dirty="0" smtClean="0" baseline="1494" sz="2400" spc="-6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3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oco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otion</a:t>
            </a:r>
            <a:r>
              <a:rPr dirty="0" smtClean="0" baseline="1494" sz="2400" spc="-6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9">
                <a:solidFill>
                  <a:srgbClr val="0033CC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2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agel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491" y="646284"/>
            <a:ext cx="8980275" cy="47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Sous</a:t>
            </a:r>
            <a:r>
              <a:rPr dirty="0" smtClean="0" baseline="2989" sz="2400" spc="-3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me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bra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6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asm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-3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peuve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7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ist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r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or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anites</a:t>
            </a:r>
            <a:r>
              <a:rPr dirty="0" smtClean="0" baseline="2989" sz="2400" spc="-6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analogues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aux</a:t>
            </a:r>
            <a:r>
              <a:rPr dirty="0" smtClean="0" baseline="2989" sz="2400" spc="-1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rio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9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inétosomes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’origine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formati</a:t>
            </a:r>
            <a:r>
              <a:rPr dirty="0" smtClean="0" baseline="1494" sz="2400" spc="-4">
                <a:latin typeface="Comic Sans MS"/>
                <a:cs typeface="Comic Sans MS"/>
              </a:rPr>
              <a:t>o</a:t>
            </a:r>
            <a:r>
              <a:rPr dirty="0" smtClean="0" baseline="1494" sz="2400" spc="0">
                <a:latin typeface="Comic Sans MS"/>
                <a:cs typeface="Comic Sans MS"/>
              </a:rPr>
              <a:t>n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(5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10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µ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r>
              <a:rPr dirty="0" smtClean="0" baseline="1494" sz="2400" spc="-2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flage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(</a:t>
            </a:r>
            <a:r>
              <a:rPr dirty="0" smtClean="0" baseline="1494" sz="2400" spc="0">
                <a:latin typeface="Comic Sans MS"/>
                <a:cs typeface="Comic Sans MS"/>
              </a:rPr>
              <a:t>100</a:t>
            </a:r>
            <a:r>
              <a:rPr dirty="0" smtClean="0" baseline="1494" sz="2400" spc="-2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µm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us).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491" y="1378185"/>
            <a:ext cx="5149453" cy="715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On</a:t>
            </a:r>
            <a:r>
              <a:rPr dirty="0" smtClean="0" baseline="2989" sz="2400" spc="-21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con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-6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20"/>
              </a:lnSpc>
              <a:spcBef>
                <a:spcPts val="4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chez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pro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z</a:t>
            </a:r>
            <a:r>
              <a:rPr dirty="0" smtClean="0" baseline="2989" sz="2400" spc="0">
                <a:latin typeface="Comic Sans MS"/>
                <a:cs typeface="Comic Sans MS"/>
              </a:rPr>
              <a:t>oaires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dans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iso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ées</a:t>
            </a:r>
            <a:r>
              <a:rPr dirty="0" smtClean="0" baseline="1494" sz="2400" spc="-5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permato</a:t>
            </a:r>
            <a:r>
              <a:rPr dirty="0" smtClean="0" baseline="1494" sz="2400" spc="4">
                <a:latin typeface="Comic Sans MS"/>
                <a:cs typeface="Comic Sans MS"/>
              </a:rPr>
              <a:t>z</a:t>
            </a:r>
            <a:r>
              <a:rPr dirty="0" smtClean="0" baseline="1494" sz="2400" spc="0">
                <a:latin typeface="Comic Sans MS"/>
                <a:cs typeface="Comic Sans MS"/>
              </a:rPr>
              <a:t>oïdes,</a:t>
            </a:r>
            <a:r>
              <a:rPr dirty="0" smtClean="0" baseline="1494" sz="2400" spc="-1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spore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r>
              <a:rPr dirty="0" smtClean="0" baseline="1494" sz="2400" spc="-58">
                <a:latin typeface="Comic Sans MS"/>
                <a:cs typeface="Comic Sans MS"/>
              </a:rPr>
              <a:t> </a:t>
            </a:r>
            <a:r>
              <a:rPr dirty="0" smtClean="0" baseline="1494" sz="2400" spc="14">
                <a:latin typeface="Comic Sans MS"/>
                <a:cs typeface="Comic Sans MS"/>
              </a:rPr>
              <a:t>…</a:t>
            </a:r>
            <a:r>
              <a:rPr dirty="0" smtClean="0" baseline="1494" sz="2400" spc="14">
                <a:latin typeface="Comic Sans MS"/>
                <a:cs typeface="Comic Sans MS"/>
              </a:rPr>
              <a:t>…</a:t>
            </a:r>
            <a:r>
              <a:rPr dirty="0" smtClean="0" baseline="1494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19466" y="2356170"/>
            <a:ext cx="7571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iso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ée</a:t>
            </a:r>
            <a:r>
              <a:rPr dirty="0" smtClean="0" baseline="2989" sz="2400" spc="19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491" y="2376659"/>
            <a:ext cx="48127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Leur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586" y="2376659"/>
            <a:ext cx="629536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rôle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ès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ant</a:t>
            </a:r>
            <a:r>
              <a:rPr dirty="0" smtClean="0" baseline="1494" sz="2400" spc="-5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:le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ement</a:t>
            </a:r>
            <a:r>
              <a:rPr dirty="0" smtClean="0" baseline="1494" sz="2400" spc="-7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nutri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6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871" y="6371448"/>
            <a:ext cx="375085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Prot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ste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ile: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6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atteme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sec.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657856" y="835151"/>
            <a:ext cx="6534911" cy="5544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3592" y="258905"/>
            <a:ext cx="200897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llu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v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gétale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592" y="653269"/>
            <a:ext cx="7889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héma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375" y="653269"/>
            <a:ext cx="74920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néral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639568" y="1629155"/>
            <a:ext cx="6583680" cy="321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2043" y="311597"/>
            <a:ext cx="326393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Caractéristiques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disti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ctives</a:t>
            </a:r>
            <a:r>
              <a:rPr dirty="0" smtClean="0" baseline="2657" sz="2700" spc="-1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2043" y="718960"/>
            <a:ext cx="484589" cy="25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1668" sz="2700" spc="0">
                <a:solidFill>
                  <a:srgbClr val="F32D0D"/>
                </a:solidFill>
                <a:latin typeface="Wingdings"/>
                <a:cs typeface="Wingdings"/>
              </a:rPr>
              <a:t>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La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4066" y="723331"/>
            <a:ext cx="5930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paroi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6326" y="723331"/>
            <a:ext cx="30650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989" sz="2400" spc="0">
                <a:latin typeface="Comic Sans MS"/>
                <a:cs typeface="Comic Sans MS"/>
              </a:rPr>
              <a:t>paroi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rigide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ormée</a:t>
            </a:r>
            <a:r>
              <a:rPr dirty="0" smtClean="0" baseline="2989" sz="2400" spc="-5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ibri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5963" y="743820"/>
            <a:ext cx="114639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ose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1105" y="743820"/>
            <a:ext cx="35275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9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men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ées</a:t>
            </a:r>
            <a:r>
              <a:rPr dirty="0" smtClean="0" baseline="1494" sz="2400" spc="-7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dérivés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tiques.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6717" y="5442642"/>
            <a:ext cx="753484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Cet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paroi</a:t>
            </a:r>
            <a:r>
              <a:rPr dirty="0" smtClean="0" baseline="1494" sz="2400" spc="-27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sque</a:t>
            </a:r>
            <a:r>
              <a:rPr dirty="0" smtClean="0" baseline="1494" sz="2400" spc="-4" u="heavy"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latin typeface="Comic Sans MS"/>
                <a:cs typeface="Comic Sans MS"/>
              </a:rPr>
              <a:t>e</a:t>
            </a:r>
            <a:r>
              <a:rPr dirty="0" smtClean="0" baseline="1494" sz="2400" spc="4" u="heavy">
                <a:latin typeface="Comic Sans MS"/>
                <a:cs typeface="Comic Sans MS"/>
              </a:rPr>
              <a:t>t</a:t>
            </a:r>
            <a:r>
              <a:rPr dirty="0" smtClean="0" baseline="1494" sz="2400" spc="0" u="heavy">
                <a:latin typeface="Comic Sans MS"/>
                <a:cs typeface="Comic Sans MS"/>
              </a:rPr>
              <a:t>tique</a:t>
            </a:r>
            <a:r>
              <a:rPr dirty="0" smtClean="0" baseline="1494" sz="2400" spc="-66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(ou</a:t>
            </a:r>
            <a:r>
              <a:rPr dirty="0" smtClean="0" baseline="1494" sz="2400" spc="-17" u="heavy">
                <a:latin typeface="Comic Sans MS"/>
                <a:cs typeface="Comic Sans MS"/>
              </a:rPr>
              <a:t> </a:t>
            </a:r>
            <a:r>
              <a:rPr dirty="0" smtClean="0" baseline="1494" sz="2400" spc="0" u="heavy">
                <a:latin typeface="Comic Sans MS"/>
                <a:cs typeface="Comic Sans MS"/>
              </a:rPr>
              <a:t>ce</a:t>
            </a:r>
            <a:r>
              <a:rPr dirty="0" smtClean="0" baseline="1494" sz="2400" spc="-4" u="heavy">
                <a:latin typeface="Comic Sans MS"/>
                <a:cs typeface="Comic Sans MS"/>
              </a:rPr>
              <a:t>l</a:t>
            </a:r>
            <a:r>
              <a:rPr dirty="0" smtClean="0" baseline="1494" sz="2400" spc="-4" u="heavy"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latin typeface="Comic Sans MS"/>
                <a:cs typeface="Comic Sans MS"/>
              </a:rPr>
              <a:t>u</a:t>
            </a:r>
            <a:r>
              <a:rPr dirty="0" smtClean="0" baseline="1494" sz="2400" spc="-9" u="heavy">
                <a:latin typeface="Comic Sans MS"/>
                <a:cs typeface="Comic Sans MS"/>
              </a:rPr>
              <a:t>l</a:t>
            </a:r>
            <a:r>
              <a:rPr dirty="0" smtClean="0" baseline="1494" sz="2400" spc="0" u="heavy">
                <a:latin typeface="Comic Sans MS"/>
                <a:cs typeface="Comic Sans MS"/>
              </a:rPr>
              <a:t>aire)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assure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ré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ista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rigidité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6717" y="5686482"/>
            <a:ext cx="8123523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nombreux</a:t>
            </a:r>
            <a:r>
              <a:rPr dirty="0" smtClean="0" baseline="2989" sz="2400" spc="-5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asmodesmes</a:t>
            </a:r>
            <a:r>
              <a:rPr dirty="0" smtClean="0" baseline="2989" sz="2400" spc="-10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(</a:t>
            </a:r>
            <a:r>
              <a:rPr dirty="0" smtClean="0" baseline="2989" sz="2400" spc="0">
                <a:latin typeface="Comic Sans MS"/>
                <a:cs typeface="Comic Sans MS"/>
              </a:rPr>
              <a:t>pores)</a:t>
            </a:r>
            <a:r>
              <a:rPr dirty="0" smtClean="0" baseline="2989" sz="2400" spc="-5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assur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nt</a:t>
            </a:r>
            <a:r>
              <a:rPr dirty="0" smtClean="0" baseline="2989" sz="2400" spc="-59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u</a:t>
            </a:r>
            <a:r>
              <a:rPr dirty="0" smtClean="0" baseline="2989" sz="2400" spc="0">
                <a:latin typeface="Comic Sans MS"/>
                <a:cs typeface="Comic Sans MS"/>
              </a:rPr>
              <a:t>ni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ation</a:t>
            </a:r>
            <a:r>
              <a:rPr dirty="0" smtClean="0" baseline="2989" sz="2400" spc="-7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latin typeface="Comic Sans MS"/>
                <a:cs typeface="Comic Sans MS"/>
              </a:rPr>
              <a:t>y</a:t>
            </a:r>
            <a:r>
              <a:rPr dirty="0" smtClean="0" baseline="2989" sz="2400" spc="0">
                <a:latin typeface="Comic Sans MS"/>
                <a:cs typeface="Comic Sans MS"/>
              </a:rPr>
              <a:t>toplas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7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4">
                <a:latin typeface="Comic Sans MS"/>
                <a:cs typeface="Comic Sans MS"/>
              </a:rPr>
              <a:t>o</a:t>
            </a:r>
            <a:r>
              <a:rPr dirty="0" smtClean="0" baseline="1494" sz="2400" spc="0">
                <a:latin typeface="Comic Sans MS"/>
                <a:cs typeface="Comic Sans MS"/>
              </a:rPr>
              <a:t>isine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008564" y="5475935"/>
            <a:ext cx="6181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227218" y="5475935"/>
            <a:ext cx="6357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577015" y="5475935"/>
            <a:ext cx="609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970532" y="3345179"/>
            <a:ext cx="77343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229612" y="2761488"/>
            <a:ext cx="1728215" cy="359663"/>
          </a:xfrm>
          <a:custGeom>
            <a:avLst/>
            <a:gdLst/>
            <a:ahLst/>
            <a:cxnLst/>
            <a:rect l="l" t="t" r="r" b="b"/>
            <a:pathLst>
              <a:path w="1728215" h="359663">
                <a:moveTo>
                  <a:pt x="1006403" y="179813"/>
                </a:moveTo>
                <a:lnTo>
                  <a:pt x="993422" y="178862"/>
                </a:lnTo>
                <a:lnTo>
                  <a:pt x="980773" y="176518"/>
                </a:lnTo>
                <a:lnTo>
                  <a:pt x="968506" y="172843"/>
                </a:lnTo>
                <a:lnTo>
                  <a:pt x="956672" y="167898"/>
                </a:lnTo>
                <a:lnTo>
                  <a:pt x="945318" y="161746"/>
                </a:lnTo>
                <a:lnTo>
                  <a:pt x="934496" y="154447"/>
                </a:lnTo>
                <a:lnTo>
                  <a:pt x="924254" y="146065"/>
                </a:lnTo>
                <a:lnTo>
                  <a:pt x="914642" y="136661"/>
                </a:lnTo>
                <a:lnTo>
                  <a:pt x="905711" y="126296"/>
                </a:lnTo>
                <a:lnTo>
                  <a:pt x="897508" y="115032"/>
                </a:lnTo>
                <a:lnTo>
                  <a:pt x="890085" y="102932"/>
                </a:lnTo>
                <a:lnTo>
                  <a:pt x="883491" y="90057"/>
                </a:lnTo>
                <a:lnTo>
                  <a:pt x="877775" y="76469"/>
                </a:lnTo>
                <a:lnTo>
                  <a:pt x="872987" y="62230"/>
                </a:lnTo>
                <a:lnTo>
                  <a:pt x="869177" y="47402"/>
                </a:lnTo>
                <a:lnTo>
                  <a:pt x="866394" y="32046"/>
                </a:lnTo>
                <a:lnTo>
                  <a:pt x="864687" y="16225"/>
                </a:lnTo>
                <a:lnTo>
                  <a:pt x="864107" y="0"/>
                </a:lnTo>
                <a:lnTo>
                  <a:pt x="864092" y="2619"/>
                </a:lnTo>
                <a:lnTo>
                  <a:pt x="861447" y="34535"/>
                </a:lnTo>
                <a:lnTo>
                  <a:pt x="854527" y="64549"/>
                </a:lnTo>
                <a:lnTo>
                  <a:pt x="843727" y="92166"/>
                </a:lnTo>
                <a:lnTo>
                  <a:pt x="829446" y="116891"/>
                </a:lnTo>
                <a:lnTo>
                  <a:pt x="812080" y="138231"/>
                </a:lnTo>
                <a:lnTo>
                  <a:pt x="792026" y="155689"/>
                </a:lnTo>
                <a:lnTo>
                  <a:pt x="769682" y="168772"/>
                </a:lnTo>
                <a:lnTo>
                  <a:pt x="745444" y="176984"/>
                </a:lnTo>
                <a:lnTo>
                  <a:pt x="719708" y="179832"/>
                </a:lnTo>
                <a:lnTo>
                  <a:pt x="144399" y="179832"/>
                </a:lnTo>
                <a:lnTo>
                  <a:pt x="142295" y="179850"/>
                </a:lnTo>
                <a:lnTo>
                  <a:pt x="129314" y="180801"/>
                </a:lnTo>
                <a:lnTo>
                  <a:pt x="116665" y="183145"/>
                </a:lnTo>
                <a:lnTo>
                  <a:pt x="104398" y="186820"/>
                </a:lnTo>
                <a:lnTo>
                  <a:pt x="92564" y="191765"/>
                </a:lnTo>
                <a:lnTo>
                  <a:pt x="81210" y="197917"/>
                </a:lnTo>
                <a:lnTo>
                  <a:pt x="70388" y="205216"/>
                </a:lnTo>
                <a:lnTo>
                  <a:pt x="60146" y="213598"/>
                </a:lnTo>
                <a:lnTo>
                  <a:pt x="50534" y="223002"/>
                </a:lnTo>
                <a:lnTo>
                  <a:pt x="41603" y="233367"/>
                </a:lnTo>
                <a:lnTo>
                  <a:pt x="33400" y="244631"/>
                </a:lnTo>
                <a:lnTo>
                  <a:pt x="25977" y="256731"/>
                </a:lnTo>
                <a:lnTo>
                  <a:pt x="19383" y="269606"/>
                </a:lnTo>
                <a:lnTo>
                  <a:pt x="13667" y="283194"/>
                </a:lnTo>
                <a:lnTo>
                  <a:pt x="8879" y="297433"/>
                </a:lnTo>
                <a:lnTo>
                  <a:pt x="5069" y="312261"/>
                </a:lnTo>
                <a:lnTo>
                  <a:pt x="2286" y="327617"/>
                </a:lnTo>
                <a:lnTo>
                  <a:pt x="579" y="343438"/>
                </a:lnTo>
                <a:lnTo>
                  <a:pt x="0" y="359663"/>
                </a:lnTo>
              </a:path>
              <a:path w="1728215" h="359663">
                <a:moveTo>
                  <a:pt x="1728200" y="357044"/>
                </a:moveTo>
                <a:lnTo>
                  <a:pt x="1727437" y="340879"/>
                </a:lnTo>
                <a:lnTo>
                  <a:pt x="1725555" y="325128"/>
                </a:lnTo>
                <a:lnTo>
                  <a:pt x="1722605" y="309853"/>
                </a:lnTo>
                <a:lnTo>
                  <a:pt x="1718635" y="295114"/>
                </a:lnTo>
                <a:lnTo>
                  <a:pt x="1713695" y="280975"/>
                </a:lnTo>
                <a:lnTo>
                  <a:pt x="1707835" y="267497"/>
                </a:lnTo>
                <a:lnTo>
                  <a:pt x="1701105" y="254742"/>
                </a:lnTo>
                <a:lnTo>
                  <a:pt x="1693554" y="242772"/>
                </a:lnTo>
                <a:lnTo>
                  <a:pt x="1685232" y="231648"/>
                </a:lnTo>
                <a:lnTo>
                  <a:pt x="1676188" y="221432"/>
                </a:lnTo>
                <a:lnTo>
                  <a:pt x="1666472" y="212187"/>
                </a:lnTo>
                <a:lnTo>
                  <a:pt x="1656134" y="203974"/>
                </a:lnTo>
                <a:lnTo>
                  <a:pt x="1645224" y="196855"/>
                </a:lnTo>
                <a:lnTo>
                  <a:pt x="1633790" y="190891"/>
                </a:lnTo>
                <a:lnTo>
                  <a:pt x="1621883" y="186145"/>
                </a:lnTo>
                <a:lnTo>
                  <a:pt x="1609552" y="182679"/>
                </a:lnTo>
                <a:lnTo>
                  <a:pt x="1596846" y="180554"/>
                </a:lnTo>
                <a:lnTo>
                  <a:pt x="1583816" y="179832"/>
                </a:lnTo>
                <a:lnTo>
                  <a:pt x="1008507" y="179832"/>
                </a:lnTo>
              </a:path>
              <a:path w="1728215" h="359663">
                <a:moveTo>
                  <a:pt x="1728215" y="359663"/>
                </a:moveTo>
                <a:lnTo>
                  <a:pt x="1728200" y="357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094988" y="2756916"/>
            <a:ext cx="5472684" cy="359663"/>
          </a:xfrm>
          <a:custGeom>
            <a:avLst/>
            <a:gdLst/>
            <a:ahLst/>
            <a:cxnLst/>
            <a:rect l="l" t="t" r="r" b="b"/>
            <a:pathLst>
              <a:path w="5472684" h="359663">
                <a:moveTo>
                  <a:pt x="0" y="359663"/>
                </a:moveTo>
                <a:lnTo>
                  <a:pt x="13223" y="316449"/>
                </a:lnTo>
                <a:lnTo>
                  <a:pt x="50790" y="277022"/>
                </a:lnTo>
                <a:lnTo>
                  <a:pt x="87798" y="253459"/>
                </a:lnTo>
                <a:lnTo>
                  <a:pt x="133286" y="232505"/>
                </a:lnTo>
                <a:lnTo>
                  <a:pt x="186318" y="214530"/>
                </a:lnTo>
                <a:lnTo>
                  <a:pt x="245957" y="199905"/>
                </a:lnTo>
                <a:lnTo>
                  <a:pt x="311269" y="189000"/>
                </a:lnTo>
                <a:lnTo>
                  <a:pt x="381318" y="182185"/>
                </a:lnTo>
                <a:lnTo>
                  <a:pt x="455167" y="179832"/>
                </a:lnTo>
                <a:lnTo>
                  <a:pt x="2281174" y="179832"/>
                </a:lnTo>
                <a:lnTo>
                  <a:pt x="2318515" y="179235"/>
                </a:lnTo>
                <a:lnTo>
                  <a:pt x="2355023" y="177478"/>
                </a:lnTo>
                <a:lnTo>
                  <a:pt x="2390581" y="174605"/>
                </a:lnTo>
                <a:lnTo>
                  <a:pt x="2425072" y="170663"/>
                </a:lnTo>
                <a:lnTo>
                  <a:pt x="2458378" y="165699"/>
                </a:lnTo>
                <a:lnTo>
                  <a:pt x="2490384" y="159758"/>
                </a:lnTo>
                <a:lnTo>
                  <a:pt x="2520971" y="152887"/>
                </a:lnTo>
                <a:lnTo>
                  <a:pt x="2550023" y="145133"/>
                </a:lnTo>
                <a:lnTo>
                  <a:pt x="2577424" y="136541"/>
                </a:lnTo>
                <a:lnTo>
                  <a:pt x="2603055" y="127158"/>
                </a:lnTo>
                <a:lnTo>
                  <a:pt x="2626800" y="117030"/>
                </a:lnTo>
                <a:lnTo>
                  <a:pt x="2648543" y="106204"/>
                </a:lnTo>
                <a:lnTo>
                  <a:pt x="2668165" y="94725"/>
                </a:lnTo>
                <a:lnTo>
                  <a:pt x="2685551" y="82641"/>
                </a:lnTo>
                <a:lnTo>
                  <a:pt x="2700583" y="69996"/>
                </a:lnTo>
                <a:lnTo>
                  <a:pt x="2713144" y="56839"/>
                </a:lnTo>
                <a:lnTo>
                  <a:pt x="2723118" y="43214"/>
                </a:lnTo>
                <a:lnTo>
                  <a:pt x="2730386" y="29168"/>
                </a:lnTo>
                <a:lnTo>
                  <a:pt x="2734833" y="14748"/>
                </a:lnTo>
                <a:lnTo>
                  <a:pt x="2736341" y="0"/>
                </a:lnTo>
                <a:lnTo>
                  <a:pt x="2737850" y="14748"/>
                </a:lnTo>
                <a:lnTo>
                  <a:pt x="2759539" y="56839"/>
                </a:lnTo>
                <a:lnTo>
                  <a:pt x="2804518" y="94725"/>
                </a:lnTo>
                <a:lnTo>
                  <a:pt x="2845883" y="117030"/>
                </a:lnTo>
                <a:lnTo>
                  <a:pt x="2895259" y="136541"/>
                </a:lnTo>
                <a:lnTo>
                  <a:pt x="2951712" y="152887"/>
                </a:lnTo>
                <a:lnTo>
                  <a:pt x="3014305" y="165699"/>
                </a:lnTo>
                <a:lnTo>
                  <a:pt x="3082102" y="174605"/>
                </a:lnTo>
                <a:lnTo>
                  <a:pt x="3154168" y="179235"/>
                </a:lnTo>
                <a:lnTo>
                  <a:pt x="3191510" y="179832"/>
                </a:lnTo>
                <a:lnTo>
                  <a:pt x="5017516" y="179832"/>
                </a:lnTo>
                <a:lnTo>
                  <a:pt x="5054857" y="180428"/>
                </a:lnTo>
                <a:lnTo>
                  <a:pt x="5091365" y="182185"/>
                </a:lnTo>
                <a:lnTo>
                  <a:pt x="5126923" y="185058"/>
                </a:lnTo>
                <a:lnTo>
                  <a:pt x="5161414" y="189000"/>
                </a:lnTo>
                <a:lnTo>
                  <a:pt x="5194720" y="193964"/>
                </a:lnTo>
                <a:lnTo>
                  <a:pt x="5226726" y="199905"/>
                </a:lnTo>
                <a:lnTo>
                  <a:pt x="5257313" y="206776"/>
                </a:lnTo>
                <a:lnTo>
                  <a:pt x="5286365" y="214530"/>
                </a:lnTo>
                <a:lnTo>
                  <a:pt x="5313766" y="223122"/>
                </a:lnTo>
                <a:lnTo>
                  <a:pt x="5339397" y="232505"/>
                </a:lnTo>
                <a:lnTo>
                  <a:pt x="5363142" y="242633"/>
                </a:lnTo>
                <a:lnTo>
                  <a:pt x="5384885" y="253459"/>
                </a:lnTo>
                <a:lnTo>
                  <a:pt x="5404507" y="264938"/>
                </a:lnTo>
                <a:lnTo>
                  <a:pt x="5421893" y="277022"/>
                </a:lnTo>
                <a:lnTo>
                  <a:pt x="5436925" y="289667"/>
                </a:lnTo>
                <a:lnTo>
                  <a:pt x="5449486" y="302824"/>
                </a:lnTo>
                <a:lnTo>
                  <a:pt x="5459460" y="316449"/>
                </a:lnTo>
                <a:lnTo>
                  <a:pt x="5466728" y="330495"/>
                </a:lnTo>
                <a:lnTo>
                  <a:pt x="5471175" y="344915"/>
                </a:lnTo>
                <a:lnTo>
                  <a:pt x="5472684" y="35966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09701" y="208219"/>
            <a:ext cx="37232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Prés</a:t>
            </a:r>
            <a:r>
              <a:rPr dirty="0" smtClean="0" baseline="2657" sz="2700" spc="-4">
                <a:solidFill>
                  <a:srgbClr val="F32D0D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ti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-14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des</a:t>
            </a:r>
            <a:r>
              <a:rPr dirty="0" smtClean="0" baseline="2657" sz="2700" spc="9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groupes</a:t>
            </a:r>
            <a:r>
              <a:rPr dirty="0" smtClean="0" baseline="2657" sz="2700" spc="-9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j</a:t>
            </a:r>
            <a:r>
              <a:rPr dirty="0" smtClean="0" baseline="2657" sz="2700" spc="-9">
                <a:solidFill>
                  <a:srgbClr val="F32D0D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ur</a:t>
            </a:r>
            <a:r>
              <a:rPr dirty="0" smtClean="0" baseline="2657" sz="2700" spc="9">
                <a:solidFill>
                  <a:srgbClr val="F32D0D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320" y="773665"/>
            <a:ext cx="608494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répar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ition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ê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res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vi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an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6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ands</a:t>
            </a:r>
            <a:r>
              <a:rPr dirty="0" smtClean="0" baseline="1494" sz="2400" spc="-3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rè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nes</a:t>
            </a:r>
            <a:r>
              <a:rPr dirty="0" smtClean="0" baseline="1494" sz="2400" spc="-4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repose</a:t>
            </a:r>
            <a:r>
              <a:rPr dirty="0" smtClean="0" baseline="1494" sz="2400" spc="-4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sur</a:t>
            </a:r>
            <a:r>
              <a:rPr dirty="0" smtClean="0" baseline="1494" sz="2400" spc="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320" y="1139425"/>
            <a:ext cx="14022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9832" y="1139425"/>
            <a:ext cx="551039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type</a:t>
            </a:r>
            <a:r>
              <a:rPr dirty="0" smtClean="0" baseline="1494" sz="2400" spc="-33" u="sng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de</a:t>
            </a:r>
            <a:r>
              <a:rPr dirty="0" smtClean="0" baseline="1494" sz="2400" spc="-23" u="sng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s</a:t>
            </a:r>
            <a:r>
              <a:rPr dirty="0" smtClean="0" baseline="1494" sz="2400" spc="4" u="sng">
                <a:latin typeface="Comic Sans MS"/>
                <a:cs typeface="Comic Sans MS"/>
              </a:rPr>
              <a:t>t</a:t>
            </a:r>
            <a:r>
              <a:rPr dirty="0" smtClean="0" baseline="1494" sz="2400" spc="0" u="sng">
                <a:latin typeface="Comic Sans MS"/>
                <a:cs typeface="Comic Sans MS"/>
              </a:rPr>
              <a:t>ructure</a:t>
            </a:r>
            <a:r>
              <a:rPr dirty="0" smtClean="0" baseline="1494" sz="2400" spc="-46" u="sng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ce</a:t>
            </a:r>
            <a:r>
              <a:rPr dirty="0" smtClean="0" baseline="1494" sz="2400" spc="-4" u="sng">
                <a:latin typeface="Comic Sans MS"/>
                <a:cs typeface="Comic Sans MS"/>
              </a:rPr>
              <a:t>l</a:t>
            </a:r>
            <a:r>
              <a:rPr dirty="0" smtClean="0" baseline="1494" sz="2400" spc="-4" u="sng">
                <a:latin typeface="Comic Sans MS"/>
                <a:cs typeface="Comic Sans MS"/>
              </a:rPr>
              <a:t>l</a:t>
            </a:r>
            <a:r>
              <a:rPr dirty="0" smtClean="0" baseline="1494" sz="2400" spc="0" u="sng">
                <a:latin typeface="Comic Sans MS"/>
                <a:cs typeface="Comic Sans MS"/>
              </a:rPr>
              <a:t>u</a:t>
            </a:r>
            <a:r>
              <a:rPr dirty="0" smtClean="0" baseline="1494" sz="2400" spc="-9" u="sng">
                <a:latin typeface="Comic Sans MS"/>
                <a:cs typeface="Comic Sans MS"/>
              </a:rPr>
              <a:t>l</a:t>
            </a:r>
            <a:r>
              <a:rPr dirty="0" smtClean="0" baseline="1494" sz="2400" spc="0" u="sng">
                <a:latin typeface="Comic Sans MS"/>
                <a:cs typeface="Comic Sans MS"/>
              </a:rPr>
              <a:t>aire</a:t>
            </a:r>
            <a:r>
              <a:rPr dirty="0" smtClean="0" baseline="1494" sz="2400" spc="-56" u="sng">
                <a:latin typeface="Comic Sans MS"/>
                <a:cs typeface="Comic Sans MS"/>
              </a:rPr>
              <a:t> </a:t>
            </a:r>
            <a:r>
              <a:rPr dirty="0" smtClean="0" baseline="1494" sz="2400" spc="-4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ryote</a:t>
            </a:r>
            <a:r>
              <a:rPr dirty="0" smtClean="0" baseline="1494" sz="2400" spc="-5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eucar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ote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320" y="1505185"/>
            <a:ext cx="79551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métabol</a:t>
            </a:r>
            <a:r>
              <a:rPr dirty="0" smtClean="0" baseline="1494" sz="2400" spc="-4" u="sng">
                <a:latin typeface="Comic Sans MS"/>
                <a:cs typeface="Comic Sans MS"/>
              </a:rPr>
              <a:t>i</a:t>
            </a:r>
            <a:r>
              <a:rPr dirty="0" smtClean="0" baseline="1494" sz="2400" spc="0" u="sng">
                <a:latin typeface="Comic Sans MS"/>
                <a:cs typeface="Comic Sans MS"/>
              </a:rPr>
              <a:t>sme</a:t>
            </a:r>
            <a:r>
              <a:rPr dirty="0" smtClean="0" baseline="1494" sz="2400" spc="-92" u="sng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é</a:t>
            </a:r>
            <a:r>
              <a:rPr dirty="0" smtClean="0" baseline="1494" sz="2400" spc="9" u="sng">
                <a:latin typeface="Comic Sans MS"/>
                <a:cs typeface="Comic Sans MS"/>
              </a:rPr>
              <a:t>n</a:t>
            </a:r>
            <a:r>
              <a:rPr dirty="0" smtClean="0" baseline="1494" sz="2400" spc="0" u="sng">
                <a:latin typeface="Comic Sans MS"/>
                <a:cs typeface="Comic Sans MS"/>
              </a:rPr>
              <a:t>er</a:t>
            </a:r>
            <a:r>
              <a:rPr dirty="0" smtClean="0" baseline="1494" sz="2400" spc="4" u="sng">
                <a:latin typeface="Comic Sans MS"/>
                <a:cs typeface="Comic Sans MS"/>
              </a:rPr>
              <a:t>g</a:t>
            </a:r>
            <a:r>
              <a:rPr dirty="0" smtClean="0" baseline="1494" sz="2400" spc="0" u="sng">
                <a:latin typeface="Comic Sans MS"/>
                <a:cs typeface="Comic Sans MS"/>
              </a:rPr>
              <a:t>é</a:t>
            </a:r>
            <a:r>
              <a:rPr dirty="0" smtClean="0" baseline="1494" sz="2400" spc="4" u="sng">
                <a:latin typeface="Comic Sans MS"/>
                <a:cs typeface="Comic Sans MS"/>
              </a:rPr>
              <a:t>t</a:t>
            </a:r>
            <a:r>
              <a:rPr dirty="0" smtClean="0" baseline="1494" sz="2400" spc="0" u="sng">
                <a:latin typeface="Comic Sans MS"/>
                <a:cs typeface="Comic Sans MS"/>
              </a:rPr>
              <a:t>i</a:t>
            </a:r>
            <a:r>
              <a:rPr dirty="0" smtClean="0" baseline="1494" sz="2400" spc="-4" u="sng">
                <a:latin typeface="Comic Sans MS"/>
                <a:cs typeface="Comic Sans MS"/>
              </a:rPr>
              <a:t>q</a:t>
            </a:r>
            <a:r>
              <a:rPr dirty="0" smtClean="0" baseline="1494" sz="2400" spc="0" u="sng">
                <a:latin typeface="Comic Sans MS"/>
                <a:cs typeface="Comic Sans MS"/>
              </a:rPr>
              <a:t>ue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auto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rophe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hé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éro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rophe</a:t>
            </a:r>
            <a:r>
              <a:rPr dirty="0" smtClean="0" baseline="1494" sz="2400" spc="-10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1">
                <a:latin typeface="Comic Sans MS"/>
                <a:cs typeface="Comic Sans MS"/>
              </a:rPr>
              <a:t> </a:t>
            </a:r>
            <a:r>
              <a:rPr dirty="0" smtClean="0" baseline="1494" sz="2400" spc="0" u="sng">
                <a:latin typeface="Comic Sans MS"/>
                <a:cs typeface="Comic Sans MS"/>
              </a:rPr>
              <a:t>mob</a:t>
            </a:r>
            <a:r>
              <a:rPr dirty="0" smtClean="0" baseline="1494" sz="2400" spc="-4" u="sng">
                <a:latin typeface="Comic Sans MS"/>
                <a:cs typeface="Comic Sans MS"/>
              </a:rPr>
              <a:t>i</a:t>
            </a:r>
            <a:r>
              <a:rPr dirty="0" smtClean="0" baseline="1494" sz="2400" spc="-4" u="sng">
                <a:latin typeface="Comic Sans MS"/>
                <a:cs typeface="Comic Sans MS"/>
              </a:rPr>
              <a:t>l</a:t>
            </a:r>
            <a:r>
              <a:rPr dirty="0" smtClean="0" baseline="1494" sz="2400" spc="0" u="sng">
                <a:latin typeface="Comic Sans MS"/>
                <a:cs typeface="Comic Sans MS"/>
              </a:rPr>
              <a:t>ité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tuel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74798" y="2269937"/>
            <a:ext cx="133641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Procaryotes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3462" y="2292162"/>
            <a:ext cx="12499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Eucaryo</a:t>
            </a:r>
            <a:r>
              <a:rPr dirty="0" smtClean="0" baseline="2657" sz="27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6943" y="5695385"/>
            <a:ext cx="410450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Eu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3081" y="5695385"/>
            <a:ext cx="1363692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’’vrai’’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K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ryote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4680" y="5695385"/>
            <a:ext cx="687978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‘’noya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’’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=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possèdent</a:t>
            </a:r>
            <a:r>
              <a:rPr dirty="0" smtClean="0" baseline="1494" sz="2400" spc="-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rti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dotés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fo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tions</a:t>
            </a:r>
            <a:r>
              <a:rPr dirty="0" smtClean="0" baseline="1494" sz="2400" spc="-6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spé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isées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709985" y="1172717"/>
            <a:ext cx="607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00855" y="1172717"/>
            <a:ext cx="599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971839" y="1172717"/>
            <a:ext cx="639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889348" y="1172717"/>
            <a:ext cx="6720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321164" y="1538477"/>
            <a:ext cx="6070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78942" y="358153"/>
            <a:ext cx="11037530" cy="25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1668" sz="2700" spc="0">
                <a:solidFill>
                  <a:srgbClr val="F32D0D"/>
                </a:solidFill>
                <a:latin typeface="Wingdings"/>
                <a:cs typeface="Wingdings"/>
              </a:rPr>
              <a:t>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La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gr</a:t>
            </a:r>
            <a:r>
              <a:rPr dirty="0" smtClean="0" baseline="1328" sz="2700" spc="4">
                <a:solidFill>
                  <a:srgbClr val="F32D0D"/>
                </a:solidFill>
                <a:latin typeface="Comic Sans MS"/>
                <a:cs typeface="Comic Sans MS"/>
              </a:rPr>
              <a:t>a</a:t>
            </a:r>
            <a:r>
              <a:rPr dirty="0" smtClean="0" baseline="1328" sz="2700" spc="4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de</a:t>
            </a:r>
            <a:r>
              <a:rPr dirty="0" smtClean="0" baseline="1328" sz="2700" spc="-9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vacuole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:</a:t>
            </a:r>
            <a:r>
              <a:rPr dirty="0" smtClean="0" baseline="1328" sz="2700" spc="14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co</a:t>
            </a:r>
            <a:r>
              <a:rPr dirty="0" smtClean="0" baseline="1328" sz="2700" spc="4">
                <a:latin typeface="Comic Sans MS"/>
                <a:cs typeface="Comic Sans MS"/>
              </a:rPr>
              <a:t>m</a:t>
            </a:r>
            <a:r>
              <a:rPr dirty="0" smtClean="0" baseline="1328" sz="2700" spc="0">
                <a:latin typeface="Comic Sans MS"/>
                <a:cs typeface="Comic Sans MS"/>
              </a:rPr>
              <a:t>parti</a:t>
            </a:r>
            <a:r>
              <a:rPr dirty="0" smtClean="0" baseline="1328" sz="2700" spc="4">
                <a:latin typeface="Comic Sans MS"/>
                <a:cs typeface="Comic Sans MS"/>
              </a:rPr>
              <a:t>m</a:t>
            </a:r>
            <a:r>
              <a:rPr dirty="0" smtClean="0" baseline="1328" sz="2700" spc="0">
                <a:latin typeface="Comic Sans MS"/>
                <a:cs typeface="Comic Sans MS"/>
              </a:rPr>
              <a:t>ent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polyvalen</a:t>
            </a:r>
            <a:r>
              <a:rPr dirty="0" smtClean="0" baseline="1328" sz="2700" spc="4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.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En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gé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éral,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fonc</a:t>
            </a:r>
            <a:r>
              <a:rPr dirty="0" smtClean="0" baseline="1328" sz="2700" spc="4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io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s</a:t>
            </a:r>
            <a:r>
              <a:rPr dirty="0" smtClean="0" baseline="1328" sz="2700" spc="-1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lié</a:t>
            </a:r>
            <a:r>
              <a:rPr dirty="0" smtClean="0" baseline="1328" sz="2700" spc="-4">
                <a:latin typeface="Comic Sans MS"/>
                <a:cs typeface="Comic Sans MS"/>
              </a:rPr>
              <a:t>e</a:t>
            </a:r>
            <a:r>
              <a:rPr dirty="0" smtClean="0" baseline="1328" sz="2700" spc="0">
                <a:latin typeface="Comic Sans MS"/>
                <a:cs typeface="Comic Sans MS"/>
              </a:rPr>
              <a:t>s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à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des</a:t>
            </a:r>
            <a:r>
              <a:rPr dirty="0" smtClean="0" baseline="1328" sz="2700" spc="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méca</a:t>
            </a:r>
            <a:r>
              <a:rPr dirty="0" smtClean="0" baseline="1328" sz="2700" spc="9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ismes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de</a:t>
            </a:r>
            <a:r>
              <a:rPr dirty="0" smtClean="0" baseline="1328" sz="2700" spc="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dé</a:t>
            </a:r>
            <a:r>
              <a:rPr dirty="0" smtClean="0" baseline="1328" sz="2700" spc="-4">
                <a:latin typeface="Comic Sans MS"/>
                <a:cs typeface="Comic Sans MS"/>
              </a:rPr>
              <a:t>f</a:t>
            </a:r>
            <a:r>
              <a:rPr dirty="0" smtClean="0" baseline="1328" sz="2700" spc="0">
                <a:latin typeface="Comic Sans MS"/>
                <a:cs typeface="Comic Sans MS"/>
              </a:rPr>
              <a:t>ense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8942" y="910923"/>
            <a:ext cx="10648384" cy="528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-4" u="heavy">
                <a:latin typeface="Comic Sans MS"/>
                <a:cs typeface="Comic Sans MS"/>
              </a:rPr>
              <a:t>C</a:t>
            </a:r>
            <a:r>
              <a:rPr dirty="0" smtClean="0" baseline="2657" sz="2700" spc="0" u="heavy">
                <a:latin typeface="Comic Sans MS"/>
                <a:cs typeface="Comic Sans MS"/>
              </a:rPr>
              <a:t>on</a:t>
            </a:r>
            <a:r>
              <a:rPr dirty="0" smtClean="0" baseline="2657" sz="2700" spc="4" u="heavy">
                <a:latin typeface="Comic Sans MS"/>
                <a:cs typeface="Comic Sans MS"/>
              </a:rPr>
              <a:t>t</a:t>
            </a:r>
            <a:r>
              <a:rPr dirty="0" smtClean="0" baseline="2657" sz="2700" spc="0" u="heavy">
                <a:latin typeface="Comic Sans MS"/>
                <a:cs typeface="Comic Sans MS"/>
              </a:rPr>
              <a:t>enu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: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solution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aque</a:t>
            </a:r>
            <a:r>
              <a:rPr dirty="0" smtClean="0" baseline="2657" sz="2700" spc="-4">
                <a:latin typeface="Comic Sans MS"/>
                <a:cs typeface="Comic Sans MS"/>
              </a:rPr>
              <a:t>u</a:t>
            </a:r>
            <a:r>
              <a:rPr dirty="0" smtClean="0" baseline="2657" sz="2700" spc="0">
                <a:latin typeface="Comic Sans MS"/>
                <a:cs typeface="Comic Sans MS"/>
              </a:rPr>
              <a:t>se</a:t>
            </a:r>
            <a:r>
              <a:rPr dirty="0" smtClean="0" baseline="2657" sz="2700" spc="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con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ena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-2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div</a:t>
            </a:r>
            <a:r>
              <a:rPr dirty="0" smtClean="0" baseline="2657" sz="2700" spc="-9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rs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moléc</a:t>
            </a:r>
            <a:r>
              <a:rPr dirty="0" smtClean="0" baseline="2657" sz="2700" spc="-4">
                <a:latin typeface="Comic Sans MS"/>
                <a:cs typeface="Comic Sans MS"/>
              </a:rPr>
              <a:t>u</a:t>
            </a:r>
            <a:r>
              <a:rPr dirty="0" smtClean="0" baseline="2657" sz="2700" spc="0">
                <a:latin typeface="Comic Sans MS"/>
                <a:cs typeface="Comic Sans MS"/>
              </a:rPr>
              <a:t>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inorga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iqu</a:t>
            </a:r>
            <a:r>
              <a:rPr dirty="0" smtClean="0" baseline="2657" sz="2700" spc="-9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3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orga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iqu</a:t>
            </a:r>
            <a:r>
              <a:rPr dirty="0" smtClean="0" baseline="2657" sz="2700" spc="-9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tell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que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les</a:t>
            </a:r>
            <a:endParaRPr sz="1800">
              <a:latin typeface="Comic Sans MS"/>
              <a:cs typeface="Comic Sans MS"/>
            </a:endParaRPr>
          </a:p>
          <a:p>
            <a:pPr marL="12700" marR="34335">
              <a:lnSpc>
                <a:spcPts val="2115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en</a:t>
            </a:r>
            <a:r>
              <a:rPr dirty="0" smtClean="0" baseline="1328" sz="2700" spc="4">
                <a:latin typeface="Comic Sans MS"/>
                <a:cs typeface="Comic Sans MS"/>
              </a:rPr>
              <a:t>z</a:t>
            </a:r>
            <a:r>
              <a:rPr dirty="0" smtClean="0" baseline="1328" sz="2700" spc="0">
                <a:latin typeface="Comic Sans MS"/>
                <a:cs typeface="Comic Sans MS"/>
              </a:rPr>
              <a:t>ymes: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8942" y="1734378"/>
            <a:ext cx="9621875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St</a:t>
            </a:r>
            <a:r>
              <a:rPr dirty="0" smtClean="0" baseline="2657" sz="2700" spc="4">
                <a:latin typeface="Comic Sans MS"/>
                <a:cs typeface="Comic Sans MS"/>
              </a:rPr>
              <a:t>o</a:t>
            </a:r>
            <a:r>
              <a:rPr dirty="0" smtClean="0" baseline="2657" sz="2700" spc="0">
                <a:latin typeface="Comic Sans MS"/>
                <a:cs typeface="Comic Sans MS"/>
              </a:rPr>
              <a:t>ckage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l’eau,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m</a:t>
            </a:r>
            <a:r>
              <a:rPr dirty="0" smtClean="0" baseline="2657" sz="2700" spc="4">
                <a:latin typeface="Comic Sans MS"/>
                <a:cs typeface="Comic Sans MS"/>
              </a:rPr>
              <a:t>o</a:t>
            </a:r>
            <a:r>
              <a:rPr dirty="0" smtClean="0" baseline="2657" sz="2700" spc="0">
                <a:latin typeface="Comic Sans MS"/>
                <a:cs typeface="Comic Sans MS"/>
              </a:rPr>
              <a:t>lécu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es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tel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que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pig</a:t>
            </a:r>
            <a:r>
              <a:rPr dirty="0" smtClean="0" baseline="2657" sz="2700" spc="4"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s,</a:t>
            </a:r>
            <a:r>
              <a:rPr dirty="0" smtClean="0" baseline="2657" sz="2700" spc="-25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protéi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es,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lipid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s,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stock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ge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ra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sitoire</a:t>
            </a:r>
            <a:endParaRPr sz="1800">
              <a:latin typeface="Comic Sans MS"/>
              <a:cs typeface="Comic Sans MS"/>
            </a:endParaRPr>
          </a:p>
          <a:p>
            <a:pPr marL="12700" marR="34290">
              <a:lnSpc>
                <a:spcPts val="2110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(subst</a:t>
            </a:r>
            <a:r>
              <a:rPr dirty="0" smtClean="0" baseline="1328" sz="2700" spc="4">
                <a:latin typeface="Comic Sans MS"/>
                <a:cs typeface="Comic Sans MS"/>
              </a:rPr>
              <a:t>a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ces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de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rés</a:t>
            </a:r>
            <a:r>
              <a:rPr dirty="0" smtClean="0" baseline="1328" sz="2700" spc="-4">
                <a:latin typeface="Comic Sans MS"/>
                <a:cs typeface="Comic Sans MS"/>
              </a:rPr>
              <a:t>e</a:t>
            </a:r>
            <a:r>
              <a:rPr dirty="0" smtClean="0" baseline="1328" sz="2700" spc="0">
                <a:latin typeface="Comic Sans MS"/>
                <a:cs typeface="Comic Sans MS"/>
              </a:rPr>
              <a:t>rve)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06964" y="1734378"/>
            <a:ext cx="43047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46105" y="1734378"/>
            <a:ext cx="91488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glucides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8942" y="2282777"/>
            <a:ext cx="155075" cy="528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  <a:p>
            <a:pPr marL="12700" marR="172">
              <a:lnSpc>
                <a:spcPts val="2115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454" y="2282777"/>
            <a:ext cx="510259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Isol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ment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composant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potentiell</a:t>
            </a:r>
            <a:r>
              <a:rPr dirty="0" smtClean="0" baseline="2657" sz="2700" spc="-9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ment</a:t>
            </a:r>
            <a:r>
              <a:rPr dirty="0" smtClean="0" baseline="2657" sz="2700" spc="-25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nocifs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74838" y="2282777"/>
            <a:ext cx="53092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po</a:t>
            </a:r>
            <a:r>
              <a:rPr dirty="0" smtClean="0" baseline="2657" sz="2700" spc="-4">
                <a:latin typeface="Comic Sans MS"/>
                <a:cs typeface="Comic Sans MS"/>
              </a:rPr>
              <a:t>u</a:t>
            </a:r>
            <a:r>
              <a:rPr dirty="0" smtClean="0" baseline="2657" sz="2700" spc="0">
                <a:latin typeface="Comic Sans MS"/>
                <a:cs typeface="Comic Sans MS"/>
              </a:rPr>
              <a:t>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14367" y="2282777"/>
            <a:ext cx="23957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62728" y="2282777"/>
            <a:ext cx="79719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llu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e,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67558" y="2282777"/>
            <a:ext cx="83027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gestion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04205" y="2282777"/>
            <a:ext cx="43029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43244" y="2282777"/>
            <a:ext cx="97013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-9"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latin typeface="Comic Sans MS"/>
                <a:cs typeface="Comic Sans MS"/>
              </a:rPr>
              <a:t>chets.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454" y="2557592"/>
            <a:ext cx="5114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Rôle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5519" y="2557592"/>
            <a:ext cx="31920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2646" y="2557592"/>
            <a:ext cx="9435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pression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3850" y="2557592"/>
            <a:ext cx="2926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5145" y="2557592"/>
            <a:ext cx="2392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862" y="2557592"/>
            <a:ext cx="13596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tur</a:t>
            </a:r>
            <a:r>
              <a:rPr dirty="0" smtClean="0" baseline="2657" sz="2700" spc="4">
                <a:latin typeface="Comic Sans MS"/>
                <a:cs typeface="Comic Sans MS"/>
              </a:rPr>
              <a:t>g</a:t>
            </a:r>
            <a:r>
              <a:rPr dirty="0" smtClean="0" baseline="2657" sz="2700" spc="0">
                <a:latin typeface="Comic Sans MS"/>
                <a:cs typeface="Comic Sans MS"/>
              </a:rPr>
              <a:t>esc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ce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433" y="2557592"/>
            <a:ext cx="102466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cel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ulaire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763000" y="301751"/>
            <a:ext cx="3171444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567177" y="5309382"/>
            <a:ext cx="834599" cy="92723"/>
          </a:xfrm>
          <a:custGeom>
            <a:avLst/>
            <a:gdLst/>
            <a:ahLst/>
            <a:cxnLst/>
            <a:rect l="l" t="t" r="r" b="b"/>
            <a:pathLst>
              <a:path w="834599" h="92723">
                <a:moveTo>
                  <a:pt x="757321" y="54088"/>
                </a:moveTo>
                <a:lnTo>
                  <a:pt x="741866" y="54088"/>
                </a:lnTo>
                <a:lnTo>
                  <a:pt x="741866" y="92723"/>
                </a:lnTo>
                <a:lnTo>
                  <a:pt x="834599" y="46361"/>
                </a:lnTo>
                <a:lnTo>
                  <a:pt x="757321" y="54088"/>
                </a:lnTo>
                <a:close/>
              </a:path>
              <a:path w="834599" h="92723">
                <a:moveTo>
                  <a:pt x="757321" y="38634"/>
                </a:moveTo>
                <a:lnTo>
                  <a:pt x="741866" y="0"/>
                </a:lnTo>
                <a:lnTo>
                  <a:pt x="741866" y="38634"/>
                </a:lnTo>
                <a:lnTo>
                  <a:pt x="757321" y="38634"/>
                </a:lnTo>
                <a:close/>
              </a:path>
              <a:path w="834599" h="92723">
                <a:moveTo>
                  <a:pt x="0" y="38634"/>
                </a:moveTo>
                <a:lnTo>
                  <a:pt x="0" y="54088"/>
                </a:lnTo>
                <a:lnTo>
                  <a:pt x="757321" y="54088"/>
                </a:lnTo>
                <a:lnTo>
                  <a:pt x="834599" y="46361"/>
                </a:lnTo>
                <a:lnTo>
                  <a:pt x="741866" y="0"/>
                </a:lnTo>
                <a:lnTo>
                  <a:pt x="757321" y="38634"/>
                </a:lnTo>
                <a:lnTo>
                  <a:pt x="0" y="38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077210" y="4970942"/>
            <a:ext cx="92733" cy="278169"/>
          </a:xfrm>
          <a:custGeom>
            <a:avLst/>
            <a:gdLst/>
            <a:ahLst/>
            <a:cxnLst/>
            <a:rect l="l" t="t" r="r" b="b"/>
            <a:pathLst>
              <a:path w="92733" h="278169">
                <a:moveTo>
                  <a:pt x="38638" y="185446"/>
                </a:moveTo>
                <a:lnTo>
                  <a:pt x="0" y="185446"/>
                </a:lnTo>
                <a:lnTo>
                  <a:pt x="46366" y="278169"/>
                </a:lnTo>
                <a:lnTo>
                  <a:pt x="92733" y="185446"/>
                </a:lnTo>
                <a:lnTo>
                  <a:pt x="54094" y="185446"/>
                </a:lnTo>
                <a:lnTo>
                  <a:pt x="54094" y="200900"/>
                </a:lnTo>
                <a:lnTo>
                  <a:pt x="38638" y="200900"/>
                </a:lnTo>
                <a:lnTo>
                  <a:pt x="38638" y="185446"/>
                </a:lnTo>
                <a:close/>
              </a:path>
              <a:path w="92733" h="278169">
                <a:moveTo>
                  <a:pt x="38638" y="200900"/>
                </a:moveTo>
                <a:lnTo>
                  <a:pt x="54094" y="200900"/>
                </a:lnTo>
                <a:lnTo>
                  <a:pt x="54094" y="0"/>
                </a:lnTo>
                <a:lnTo>
                  <a:pt x="38638" y="0"/>
                </a:lnTo>
                <a:lnTo>
                  <a:pt x="38638" y="200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706277" y="5939901"/>
            <a:ext cx="1530098" cy="92723"/>
          </a:xfrm>
          <a:custGeom>
            <a:avLst/>
            <a:gdLst/>
            <a:ahLst/>
            <a:cxnLst/>
            <a:rect l="l" t="t" r="r" b="b"/>
            <a:pathLst>
              <a:path w="1530098" h="92723">
                <a:moveTo>
                  <a:pt x="1452821" y="54088"/>
                </a:moveTo>
                <a:lnTo>
                  <a:pt x="1437365" y="54088"/>
                </a:lnTo>
                <a:lnTo>
                  <a:pt x="1437365" y="92723"/>
                </a:lnTo>
                <a:lnTo>
                  <a:pt x="1530098" y="46361"/>
                </a:lnTo>
                <a:lnTo>
                  <a:pt x="1452821" y="54088"/>
                </a:lnTo>
                <a:close/>
              </a:path>
              <a:path w="1530098" h="92723">
                <a:moveTo>
                  <a:pt x="1452821" y="38634"/>
                </a:moveTo>
                <a:lnTo>
                  <a:pt x="1437365" y="0"/>
                </a:lnTo>
                <a:lnTo>
                  <a:pt x="1437365" y="38634"/>
                </a:lnTo>
                <a:lnTo>
                  <a:pt x="1452821" y="38634"/>
                </a:lnTo>
                <a:close/>
              </a:path>
              <a:path w="1530098" h="92723">
                <a:moveTo>
                  <a:pt x="0" y="38634"/>
                </a:moveTo>
                <a:lnTo>
                  <a:pt x="0" y="54088"/>
                </a:lnTo>
                <a:lnTo>
                  <a:pt x="1452821" y="54088"/>
                </a:lnTo>
                <a:lnTo>
                  <a:pt x="1530098" y="46361"/>
                </a:lnTo>
                <a:lnTo>
                  <a:pt x="1437365" y="0"/>
                </a:lnTo>
                <a:lnTo>
                  <a:pt x="1452821" y="38634"/>
                </a:lnTo>
                <a:lnTo>
                  <a:pt x="0" y="38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706277" y="6185618"/>
            <a:ext cx="1530098" cy="92723"/>
          </a:xfrm>
          <a:custGeom>
            <a:avLst/>
            <a:gdLst/>
            <a:ahLst/>
            <a:cxnLst/>
            <a:rect l="l" t="t" r="r" b="b"/>
            <a:pathLst>
              <a:path w="1530098" h="92723">
                <a:moveTo>
                  <a:pt x="1452821" y="54088"/>
                </a:moveTo>
                <a:lnTo>
                  <a:pt x="1437365" y="54088"/>
                </a:lnTo>
                <a:lnTo>
                  <a:pt x="1437365" y="92723"/>
                </a:lnTo>
                <a:lnTo>
                  <a:pt x="1530098" y="46361"/>
                </a:lnTo>
                <a:lnTo>
                  <a:pt x="1452821" y="54088"/>
                </a:lnTo>
                <a:close/>
              </a:path>
              <a:path w="1530098" h="92723">
                <a:moveTo>
                  <a:pt x="1452821" y="38634"/>
                </a:moveTo>
                <a:lnTo>
                  <a:pt x="1437365" y="0"/>
                </a:lnTo>
                <a:lnTo>
                  <a:pt x="1437365" y="38634"/>
                </a:lnTo>
                <a:lnTo>
                  <a:pt x="1452821" y="38634"/>
                </a:lnTo>
                <a:close/>
              </a:path>
              <a:path w="1530098" h="92723">
                <a:moveTo>
                  <a:pt x="0" y="38634"/>
                </a:moveTo>
                <a:lnTo>
                  <a:pt x="0" y="54088"/>
                </a:lnTo>
                <a:lnTo>
                  <a:pt x="1452821" y="54088"/>
                </a:lnTo>
                <a:lnTo>
                  <a:pt x="1530098" y="46361"/>
                </a:lnTo>
                <a:lnTo>
                  <a:pt x="1437365" y="0"/>
                </a:lnTo>
                <a:lnTo>
                  <a:pt x="1452821" y="38634"/>
                </a:lnTo>
                <a:lnTo>
                  <a:pt x="0" y="38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633610" y="5355744"/>
            <a:ext cx="92733" cy="278169"/>
          </a:xfrm>
          <a:custGeom>
            <a:avLst/>
            <a:gdLst/>
            <a:ahLst/>
            <a:cxnLst/>
            <a:rect l="l" t="t" r="r" b="b"/>
            <a:pathLst>
              <a:path w="92733" h="278169">
                <a:moveTo>
                  <a:pt x="38638" y="185446"/>
                </a:moveTo>
                <a:lnTo>
                  <a:pt x="0" y="185446"/>
                </a:lnTo>
                <a:lnTo>
                  <a:pt x="46366" y="278169"/>
                </a:lnTo>
                <a:lnTo>
                  <a:pt x="92733" y="185446"/>
                </a:lnTo>
                <a:lnTo>
                  <a:pt x="54094" y="185446"/>
                </a:lnTo>
                <a:lnTo>
                  <a:pt x="54094" y="200900"/>
                </a:lnTo>
                <a:lnTo>
                  <a:pt x="38638" y="200900"/>
                </a:lnTo>
                <a:lnTo>
                  <a:pt x="38638" y="185446"/>
                </a:lnTo>
                <a:close/>
              </a:path>
              <a:path w="92733" h="278169">
                <a:moveTo>
                  <a:pt x="38638" y="200900"/>
                </a:moveTo>
                <a:lnTo>
                  <a:pt x="54094" y="200900"/>
                </a:lnTo>
                <a:lnTo>
                  <a:pt x="54094" y="0"/>
                </a:lnTo>
                <a:lnTo>
                  <a:pt x="38638" y="0"/>
                </a:lnTo>
                <a:lnTo>
                  <a:pt x="38638" y="200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037026" y="4557489"/>
            <a:ext cx="81141" cy="312941"/>
          </a:xfrm>
          <a:custGeom>
            <a:avLst/>
            <a:gdLst/>
            <a:ahLst/>
            <a:cxnLst/>
            <a:rect l="l" t="t" r="r" b="b"/>
            <a:pathLst>
              <a:path w="81141" h="312941">
                <a:moveTo>
                  <a:pt x="81141" y="312941"/>
                </a:moveTo>
                <a:lnTo>
                  <a:pt x="77123" y="307236"/>
                </a:lnTo>
                <a:lnTo>
                  <a:pt x="70298" y="297453"/>
                </a:lnTo>
                <a:lnTo>
                  <a:pt x="62204" y="285131"/>
                </a:lnTo>
                <a:lnTo>
                  <a:pt x="54379" y="271806"/>
                </a:lnTo>
                <a:lnTo>
                  <a:pt x="48360" y="259015"/>
                </a:lnTo>
                <a:lnTo>
                  <a:pt x="45684" y="248297"/>
                </a:lnTo>
                <a:lnTo>
                  <a:pt x="46366" y="243398"/>
                </a:lnTo>
                <a:lnTo>
                  <a:pt x="54202" y="233965"/>
                </a:lnTo>
                <a:lnTo>
                  <a:pt x="65767" y="227793"/>
                </a:lnTo>
                <a:lnTo>
                  <a:pt x="77936" y="222150"/>
                </a:lnTo>
                <a:lnTo>
                  <a:pt x="81141" y="220217"/>
                </a:lnTo>
                <a:lnTo>
                  <a:pt x="77777" y="202794"/>
                </a:lnTo>
                <a:lnTo>
                  <a:pt x="75253" y="188780"/>
                </a:lnTo>
                <a:lnTo>
                  <a:pt x="73447" y="177842"/>
                </a:lnTo>
                <a:lnTo>
                  <a:pt x="72239" y="169646"/>
                </a:lnTo>
                <a:lnTo>
                  <a:pt x="71506" y="163859"/>
                </a:lnTo>
                <a:lnTo>
                  <a:pt x="71126" y="160147"/>
                </a:lnTo>
                <a:lnTo>
                  <a:pt x="70940" y="157611"/>
                </a:lnTo>
                <a:lnTo>
                  <a:pt x="70891" y="158119"/>
                </a:lnTo>
                <a:lnTo>
                  <a:pt x="70271" y="161022"/>
                </a:lnTo>
                <a:lnTo>
                  <a:pt x="69457" y="162747"/>
                </a:lnTo>
                <a:lnTo>
                  <a:pt x="68144" y="164211"/>
                </a:lnTo>
                <a:lnTo>
                  <a:pt x="66211" y="165079"/>
                </a:lnTo>
                <a:lnTo>
                  <a:pt x="63536" y="165018"/>
                </a:lnTo>
                <a:lnTo>
                  <a:pt x="59998" y="163693"/>
                </a:lnTo>
                <a:lnTo>
                  <a:pt x="55474" y="160771"/>
                </a:lnTo>
                <a:lnTo>
                  <a:pt x="49844" y="155918"/>
                </a:lnTo>
                <a:lnTo>
                  <a:pt x="42984" y="148801"/>
                </a:lnTo>
                <a:lnTo>
                  <a:pt x="34774" y="139084"/>
                </a:lnTo>
                <a:lnTo>
                  <a:pt x="29505" y="128241"/>
                </a:lnTo>
                <a:lnTo>
                  <a:pt x="26826" y="115842"/>
                </a:lnTo>
                <a:lnTo>
                  <a:pt x="23183" y="104313"/>
                </a:lnTo>
                <a:lnTo>
                  <a:pt x="16820" y="93405"/>
                </a:lnTo>
                <a:lnTo>
                  <a:pt x="9526" y="82963"/>
                </a:lnTo>
                <a:lnTo>
                  <a:pt x="2080" y="72597"/>
                </a:lnTo>
                <a:lnTo>
                  <a:pt x="0" y="69542"/>
                </a:lnTo>
                <a:lnTo>
                  <a:pt x="4591" y="55768"/>
                </a:lnTo>
                <a:lnTo>
                  <a:pt x="9851" y="39989"/>
                </a:lnTo>
                <a:lnTo>
                  <a:pt x="15057" y="24376"/>
                </a:lnTo>
                <a:lnTo>
                  <a:pt x="19483" y="11096"/>
                </a:lnTo>
                <a:lnTo>
                  <a:pt x="22409" y="2321"/>
                </a:lnTo>
                <a:lnTo>
                  <a:pt x="23183" y="0"/>
                </a:lnTo>
              </a:path>
            </a:pathLst>
          </a:custGeom>
          <a:ln w="11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1141" y="273952"/>
            <a:ext cx="7489667" cy="258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1668" sz="2700" spc="0">
                <a:solidFill>
                  <a:srgbClr val="F32D0D"/>
                </a:solidFill>
                <a:latin typeface="Wingdings"/>
                <a:cs typeface="Wingdings"/>
              </a:rPr>
              <a:t>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Les</a:t>
            </a:r>
            <a:r>
              <a:rPr dirty="0" smtClean="0" baseline="1328" sz="2700" spc="-4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chloroplastes:</a:t>
            </a:r>
            <a:r>
              <a:rPr dirty="0" smtClean="0" baseline="1328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capte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l’énergie</a:t>
            </a:r>
            <a:r>
              <a:rPr dirty="0" smtClean="0" baseline="1328" sz="2700" spc="-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proven</a:t>
            </a:r>
            <a:r>
              <a:rPr dirty="0" smtClean="0" baseline="1328" sz="2700" spc="4">
                <a:latin typeface="Comic Sans MS"/>
                <a:cs typeface="Comic Sans MS"/>
              </a:rPr>
              <a:t>a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t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de</a:t>
            </a:r>
            <a:r>
              <a:rPr dirty="0" smtClean="0" baseline="1328" sz="2700" spc="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la</a:t>
            </a:r>
            <a:r>
              <a:rPr dirty="0" smtClean="0" baseline="1328" sz="2700" spc="-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lumière</a:t>
            </a:r>
            <a:r>
              <a:rPr dirty="0" smtClean="0" baseline="1328" sz="2700" spc="-9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du</a:t>
            </a:r>
            <a:r>
              <a:rPr dirty="0" smtClean="0" baseline="1328" sz="2700" spc="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soleil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2691" y="845928"/>
            <a:ext cx="8066367" cy="1081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9775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La</a:t>
            </a:r>
            <a:r>
              <a:rPr dirty="0" smtClean="0" baseline="2989" sz="2400" spc="-6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phot</a:t>
            </a:r>
            <a:r>
              <a:rPr dirty="0" smtClean="0" baseline="2989" sz="2400" spc="4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syn</a:t>
            </a:r>
            <a:r>
              <a:rPr dirty="0" smtClean="0" baseline="2989" sz="2400" spc="9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hè</a:t>
            </a:r>
            <a:r>
              <a:rPr dirty="0" smtClean="0" baseline="2989" sz="2400" spc="4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128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6FC0"/>
                </a:solidFill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229"/>
              </a:lnSpc>
              <a:spcBef>
                <a:spcPts val="802"/>
              </a:spcBef>
            </a:pPr>
            <a:r>
              <a:rPr dirty="0" smtClean="0" sz="1600" spc="0">
                <a:latin typeface="Comic Sans MS"/>
                <a:cs typeface="Comic Sans MS"/>
              </a:rPr>
              <a:t>La</a:t>
            </a:r>
            <a:r>
              <a:rPr dirty="0" smtClean="0" sz="1600" spc="-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phot</a:t>
            </a:r>
            <a:r>
              <a:rPr dirty="0" smtClean="0" sz="1600" spc="4">
                <a:latin typeface="Comic Sans MS"/>
                <a:cs typeface="Comic Sans MS"/>
              </a:rPr>
              <a:t>o</a:t>
            </a:r>
            <a:r>
              <a:rPr dirty="0" smtClean="0" sz="1600" spc="0">
                <a:latin typeface="Comic Sans MS"/>
                <a:cs typeface="Comic Sans MS"/>
              </a:rPr>
              <a:t>syn</a:t>
            </a:r>
            <a:r>
              <a:rPr dirty="0" smtClean="0" sz="1600" spc="9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hè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12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co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pre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d</a:t>
            </a:r>
            <a:r>
              <a:rPr dirty="0" smtClean="0" sz="1600" spc="-5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semble</a:t>
            </a:r>
            <a:r>
              <a:rPr dirty="0" smtClean="0" sz="1600" spc="-7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ès</a:t>
            </a:r>
            <a:r>
              <a:rPr dirty="0" smtClean="0" sz="1600" spc="-3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co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p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x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5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1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réactions</a:t>
            </a:r>
            <a:r>
              <a:rPr dirty="0" smtClean="0" sz="1600" spc="-6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qui</a:t>
            </a:r>
            <a:r>
              <a:rPr dirty="0" smtClean="0" sz="1600" spc="-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so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4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initiées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229"/>
              </a:lnSpc>
            </a:pPr>
            <a:r>
              <a:rPr dirty="0" smtClean="0" sz="1600" spc="0">
                <a:latin typeface="Comic Sans MS"/>
                <a:cs typeface="Comic Sans MS"/>
              </a:rPr>
              <a:t>dans</a:t>
            </a:r>
            <a:r>
              <a:rPr dirty="0" smtClean="0" sz="1600" spc="-3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les</a:t>
            </a:r>
            <a:r>
              <a:rPr dirty="0" smtClean="0" sz="1600" spc="-2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me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bra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es</a:t>
            </a:r>
            <a:r>
              <a:rPr dirty="0" smtClean="0" sz="1600" spc="-5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h</a:t>
            </a:r>
            <a:r>
              <a:rPr dirty="0" smtClean="0" sz="1600" spc="0">
                <a:latin typeface="Comic Sans MS"/>
                <a:cs typeface="Comic Sans MS"/>
              </a:rPr>
              <a:t>y</a:t>
            </a:r>
            <a:r>
              <a:rPr dirty="0" smtClean="0" sz="1600" spc="-9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akoïd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nes</a:t>
            </a:r>
            <a:r>
              <a:rPr dirty="0" smtClean="0" sz="1600" spc="-9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et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con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inuées</a:t>
            </a:r>
            <a:r>
              <a:rPr dirty="0" smtClean="0" sz="1600" spc="-7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da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s</a:t>
            </a:r>
            <a:r>
              <a:rPr dirty="0" smtClean="0" sz="1600" spc="-33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oma</a:t>
            </a:r>
            <a:r>
              <a:rPr dirty="0" smtClean="0" sz="1600" spc="-5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où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se</a:t>
            </a:r>
            <a:r>
              <a:rPr dirty="0" smtClean="0" sz="1600" spc="-2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produ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-49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a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229"/>
              </a:lnSpc>
            </a:pPr>
            <a:r>
              <a:rPr dirty="0" smtClean="0" sz="1600" spc="0">
                <a:latin typeface="Comic Sans MS"/>
                <a:cs typeface="Comic Sans MS"/>
              </a:rPr>
              <a:t>syn</a:t>
            </a:r>
            <a:r>
              <a:rPr dirty="0" smtClean="0" sz="1600" spc="9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hè</a:t>
            </a:r>
            <a:r>
              <a:rPr dirty="0" smtClean="0" sz="1600" spc="4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7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des</a:t>
            </a:r>
            <a:r>
              <a:rPr dirty="0" smtClean="0" sz="1600" spc="-2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glu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ides.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2691" y="2426747"/>
            <a:ext cx="4401721" cy="268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5"/>
              </a:lnSpc>
              <a:spcBef>
                <a:spcPts val="105"/>
              </a:spcBef>
            </a:pPr>
            <a:r>
              <a:rPr dirty="0" smtClean="0" baseline="8969" sz="2400" spc="4">
                <a:latin typeface="Comic Sans MS"/>
                <a:cs typeface="Comic Sans MS"/>
              </a:rPr>
              <a:t>R</a:t>
            </a:r>
            <a:r>
              <a:rPr dirty="0" smtClean="0" baseline="8969" sz="2400" spc="0">
                <a:latin typeface="Comic Sans MS"/>
                <a:cs typeface="Comic Sans MS"/>
              </a:rPr>
              <a:t>ésumé</a:t>
            </a:r>
            <a:r>
              <a:rPr dirty="0" smtClean="0" baseline="8969" sz="2400" spc="0">
                <a:latin typeface="Comic Sans MS"/>
                <a:cs typeface="Comic Sans MS"/>
              </a:rPr>
              <a:t>:</a:t>
            </a:r>
            <a:r>
              <a:rPr dirty="0" smtClean="0" baseline="8969" sz="2400" spc="-6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6</a:t>
            </a:r>
            <a:r>
              <a:rPr dirty="0" smtClean="0" baseline="8969" sz="2400" spc="-9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CO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r>
              <a:rPr dirty="0" smtClean="0" baseline="-4556" sz="1575" spc="14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+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6</a:t>
            </a:r>
            <a:r>
              <a:rPr dirty="0" smtClean="0" baseline="8969" sz="2400" spc="-9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H</a:t>
            </a:r>
            <a:r>
              <a:rPr dirty="0" smtClean="0" baseline="-4556" sz="1575" spc="-4">
                <a:latin typeface="Comic Sans MS"/>
                <a:cs typeface="Comic Sans MS"/>
              </a:rPr>
              <a:t>2</a:t>
            </a:r>
            <a:r>
              <a:rPr dirty="0" smtClean="0" baseline="8969" sz="2400" spc="0">
                <a:latin typeface="Comic Sans MS"/>
                <a:cs typeface="Comic Sans MS"/>
              </a:rPr>
              <a:t>O</a:t>
            </a:r>
            <a:r>
              <a:rPr dirty="0" smtClean="0" baseline="8969" sz="2400" spc="-1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+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é</a:t>
            </a:r>
            <a:r>
              <a:rPr dirty="0" smtClean="0" baseline="8969" sz="2400" spc="4">
                <a:latin typeface="Comic Sans MS"/>
                <a:cs typeface="Comic Sans MS"/>
              </a:rPr>
              <a:t>n</a:t>
            </a:r>
            <a:r>
              <a:rPr dirty="0" smtClean="0" baseline="8969" sz="2400" spc="0">
                <a:latin typeface="Comic Sans MS"/>
                <a:cs typeface="Comic Sans MS"/>
              </a:rPr>
              <a:t>er</a:t>
            </a:r>
            <a:r>
              <a:rPr dirty="0" smtClean="0" baseline="8969" sz="2400" spc="4">
                <a:latin typeface="Comic Sans MS"/>
                <a:cs typeface="Comic Sans MS"/>
              </a:rPr>
              <a:t>g</a:t>
            </a:r>
            <a:r>
              <a:rPr dirty="0" smtClean="0" baseline="8969" sz="2400" spc="0">
                <a:latin typeface="Comic Sans MS"/>
                <a:cs typeface="Comic Sans MS"/>
              </a:rPr>
              <a:t>ie</a:t>
            </a:r>
            <a:r>
              <a:rPr dirty="0" smtClean="0" baseline="8969" sz="2400" spc="-55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l</a:t>
            </a:r>
            <a:r>
              <a:rPr dirty="0" smtClean="0" baseline="8969" sz="2400" spc="-4">
                <a:latin typeface="Comic Sans MS"/>
                <a:cs typeface="Comic Sans MS"/>
              </a:rPr>
              <a:t>u</a:t>
            </a:r>
            <a:r>
              <a:rPr dirty="0" smtClean="0" baseline="8969" sz="2400" spc="0">
                <a:latin typeface="Comic Sans MS"/>
                <a:cs typeface="Comic Sans MS"/>
              </a:rPr>
              <a:t>m</a:t>
            </a:r>
            <a:r>
              <a:rPr dirty="0" smtClean="0" baseline="8969" sz="2400" spc="-4">
                <a:latin typeface="Comic Sans MS"/>
                <a:cs typeface="Comic Sans MS"/>
              </a:rPr>
              <a:t>i</a:t>
            </a:r>
            <a:r>
              <a:rPr dirty="0" smtClean="0" baseline="8969" sz="2400" spc="0">
                <a:latin typeface="Comic Sans MS"/>
                <a:cs typeface="Comic Sans MS"/>
              </a:rPr>
              <a:t>neuse</a:t>
            </a:r>
            <a:r>
              <a:rPr dirty="0" smtClean="0" baseline="8969" sz="2400" spc="-31">
                <a:latin typeface="Comic Sans MS"/>
                <a:cs typeface="Comic Sans MS"/>
              </a:rPr>
              <a:t> </a:t>
            </a:r>
            <a:r>
              <a:rPr dirty="0" smtClean="0" baseline="10203" sz="2400" spc="0">
                <a:latin typeface="Symbol"/>
                <a:cs typeface="Symbol"/>
              </a:rPr>
              <a:t>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01514" y="2432793"/>
            <a:ext cx="808264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C</a:t>
            </a:r>
            <a:r>
              <a:rPr dirty="0" smtClean="0" baseline="-4556" sz="1575" spc="-4">
                <a:latin typeface="Comic Sans MS"/>
                <a:cs typeface="Comic Sans MS"/>
              </a:rPr>
              <a:t>6</a:t>
            </a:r>
            <a:r>
              <a:rPr dirty="0" smtClean="0" baseline="8969" sz="2400" spc="0">
                <a:latin typeface="Comic Sans MS"/>
                <a:cs typeface="Comic Sans MS"/>
              </a:rPr>
              <a:t>H</a:t>
            </a:r>
            <a:r>
              <a:rPr dirty="0" smtClean="0" baseline="-4556" sz="1575" spc="0">
                <a:latin typeface="Comic Sans MS"/>
                <a:cs typeface="Comic Sans MS"/>
              </a:rPr>
              <a:t>1</a:t>
            </a:r>
            <a:r>
              <a:rPr dirty="0" smtClean="0" baseline="-4556" sz="1575" spc="-4">
                <a:latin typeface="Comic Sans MS"/>
                <a:cs typeface="Comic Sans MS"/>
              </a:rPr>
              <a:t>2</a:t>
            </a:r>
            <a:r>
              <a:rPr dirty="0" smtClean="0" baseline="8969" sz="2400" spc="0">
                <a:latin typeface="Comic Sans MS"/>
                <a:cs typeface="Comic Sans MS"/>
              </a:rPr>
              <a:t>O</a:t>
            </a:r>
            <a:r>
              <a:rPr dirty="0" smtClean="0" baseline="-4556" sz="1575" spc="0">
                <a:latin typeface="Comic Sans MS"/>
                <a:cs typeface="Comic Sans MS"/>
              </a:rPr>
              <a:t>6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0758" y="2432793"/>
            <a:ext cx="587284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+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6O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2691" y="2797283"/>
            <a:ext cx="6053781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éaction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in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er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piration</a:t>
            </a:r>
            <a:r>
              <a:rPr dirty="0" smtClean="0" baseline="2989" sz="2400" spc="-6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aire,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</a:t>
            </a:r>
            <a:r>
              <a:rPr dirty="0" smtClean="0" baseline="2989" sz="2400" spc="-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is</a:t>
            </a:r>
            <a:r>
              <a:rPr dirty="0" smtClean="0" baseline="2989" sz="2400" spc="-1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pas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2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sim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!</a:t>
            </a:r>
            <a:r>
              <a:rPr dirty="0" smtClean="0" baseline="2989" sz="2400" spc="0">
                <a:latin typeface="Comic Sans MS"/>
                <a:cs typeface="Comic Sans MS"/>
              </a:rPr>
              <a:t>!!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2195"/>
              </a:lnSpc>
              <a:spcBef>
                <a:spcPts val="668"/>
              </a:spcBef>
            </a:pPr>
            <a:r>
              <a:rPr dirty="0" smtClean="0" sz="1600" spc="4">
                <a:latin typeface="Wingdings"/>
                <a:cs typeface="Wingdings"/>
              </a:rPr>
              <a:t></a:t>
            </a:r>
            <a:r>
              <a:rPr dirty="0" smtClean="0" sz="1600" spc="0">
                <a:latin typeface="Comic Sans MS"/>
                <a:cs typeface="Comic Sans MS"/>
              </a:rPr>
              <a:t>2</a:t>
            </a:r>
            <a:r>
              <a:rPr dirty="0" smtClean="0" sz="1600" spc="-2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phases</a:t>
            </a:r>
            <a:r>
              <a:rPr dirty="0" smtClean="0" sz="1600" spc="-5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-</a:t>
            </a:r>
            <a:r>
              <a:rPr dirty="0" smtClean="0" sz="1600" spc="-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réactions</a:t>
            </a:r>
            <a:r>
              <a:rPr dirty="0" smtClean="0" sz="1600" spc="-5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phot</a:t>
            </a:r>
            <a:r>
              <a:rPr dirty="0" smtClean="0" sz="1600" spc="4">
                <a:latin typeface="Comic Sans MS"/>
                <a:cs typeface="Comic Sans MS"/>
              </a:rPr>
              <a:t>o</a:t>
            </a:r>
            <a:r>
              <a:rPr dirty="0" smtClean="0" sz="1600" spc="0">
                <a:latin typeface="Comic Sans MS"/>
                <a:cs typeface="Comic Sans MS"/>
              </a:rPr>
              <a:t>ch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m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ques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7933" y="3528803"/>
            <a:ext cx="67916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5371" y="3528803"/>
            <a:ext cx="88887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vin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0489" y="4231290"/>
            <a:ext cx="1314574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4">
                <a:latin typeface="Times New Roman"/>
                <a:cs typeface="Times New Roman"/>
              </a:rPr>
              <a:t>P</a:t>
            </a:r>
            <a:r>
              <a:rPr dirty="0" smtClean="0" sz="1450" spc="0">
                <a:latin typeface="Times New Roman"/>
                <a:cs typeface="Times New Roman"/>
              </a:rPr>
              <a:t>hoton</a:t>
            </a:r>
            <a:r>
              <a:rPr dirty="0" smtClean="0" sz="1450" spc="0">
                <a:latin typeface="Times New Roman"/>
                <a:cs typeface="Times New Roman"/>
              </a:rPr>
              <a:t> </a:t>
            </a:r>
            <a:r>
              <a:rPr dirty="0" smtClean="0" sz="1450" spc="0">
                <a:latin typeface="Times New Roman"/>
                <a:cs typeface="Times New Roman"/>
              </a:rPr>
              <a:t>(lu</a:t>
            </a:r>
            <a:r>
              <a:rPr dirty="0" smtClean="0" sz="1450" spc="4">
                <a:latin typeface="Times New Roman"/>
                <a:cs typeface="Times New Roman"/>
              </a:rPr>
              <a:t>m</a:t>
            </a:r>
            <a:r>
              <a:rPr dirty="0" smtClean="0" sz="1450" spc="0">
                <a:latin typeface="Times New Roman"/>
                <a:cs typeface="Times New Roman"/>
              </a:rPr>
              <a:t>iè</a:t>
            </a:r>
            <a:r>
              <a:rPr dirty="0" smtClean="0" sz="1450" spc="-4">
                <a:latin typeface="Times New Roman"/>
                <a:cs typeface="Times New Roman"/>
              </a:rPr>
              <a:t>r</a:t>
            </a:r>
            <a:r>
              <a:rPr dirty="0" smtClean="0" sz="1450" spc="-4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)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0859" y="5190853"/>
            <a:ext cx="423408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A</a:t>
            </a:r>
            <a:r>
              <a:rPr dirty="0" smtClean="0" sz="1450" spc="-4">
                <a:latin typeface="Times New Roman"/>
                <a:cs typeface="Times New Roman"/>
              </a:rPr>
              <a:t>D</a:t>
            </a:r>
            <a:r>
              <a:rPr dirty="0" smtClean="0" sz="1450" spc="0">
                <a:latin typeface="Times New Roman"/>
                <a:cs typeface="Times New Roman"/>
              </a:rPr>
              <a:t>P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3440" y="5190853"/>
            <a:ext cx="157820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+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9134" y="5190853"/>
            <a:ext cx="156336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P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2876" y="5190853"/>
            <a:ext cx="403006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A</a:t>
            </a:r>
            <a:r>
              <a:rPr dirty="0" smtClean="0" sz="1450" spc="-4">
                <a:latin typeface="Times New Roman"/>
                <a:cs typeface="Times New Roman"/>
              </a:rPr>
              <a:t>T</a:t>
            </a:r>
            <a:r>
              <a:rPr dirty="0" smtClean="0" sz="1450" spc="0">
                <a:latin typeface="Times New Roman"/>
                <a:cs typeface="Times New Roman"/>
              </a:rPr>
              <a:t>P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9026" y="5831385"/>
            <a:ext cx="617838" cy="534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6387">
              <a:lnSpc>
                <a:spcPts val="1590"/>
              </a:lnSpc>
              <a:spcBef>
                <a:spcPts val="79"/>
              </a:spcBef>
            </a:pPr>
            <a:r>
              <a:rPr dirty="0" smtClean="0" sz="1450" spc="-4">
                <a:latin typeface="Times New Roman"/>
                <a:cs typeface="Times New Roman"/>
              </a:rPr>
              <a:t>H</a:t>
            </a:r>
            <a:r>
              <a:rPr dirty="0" smtClean="0" baseline="-6102" sz="1425" spc="4">
                <a:latin typeface="Times New Roman"/>
                <a:cs typeface="Times New Roman"/>
              </a:rPr>
              <a:t>2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endParaRPr sz="1450">
              <a:latin typeface="Times New Roman"/>
              <a:cs typeface="Times New Roman"/>
            </a:endParaRPr>
          </a:p>
          <a:p>
            <a:pPr marL="12700" marR="28249">
              <a:lnSpc>
                <a:spcPts val="1667"/>
              </a:lnSpc>
              <a:spcBef>
                <a:spcPts val="7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6</a:t>
            </a:r>
            <a:r>
              <a:rPr dirty="0" smtClean="0" sz="1450" spc="0">
                <a:latin typeface="Times New Roman"/>
                <a:cs typeface="Times New Roman"/>
              </a:rPr>
              <a:t> </a:t>
            </a:r>
            <a:r>
              <a:rPr dirty="0" smtClean="0" sz="1450" spc="0">
                <a:latin typeface="Times New Roman"/>
                <a:cs typeface="Times New Roman"/>
              </a:rPr>
              <a:t>(</a:t>
            </a:r>
            <a:r>
              <a:rPr dirty="0" smtClean="0" sz="1450" spc="-4">
                <a:latin typeface="Times New Roman"/>
                <a:cs typeface="Times New Roman"/>
              </a:rPr>
              <a:t>H</a:t>
            </a:r>
            <a:r>
              <a:rPr dirty="0" smtClean="0" baseline="-6102" sz="1425" spc="4">
                <a:latin typeface="Times New Roman"/>
                <a:cs typeface="Times New Roman"/>
              </a:rPr>
              <a:t>2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8931" y="5831385"/>
            <a:ext cx="679320" cy="534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083" marR="28249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+</a:t>
            </a:r>
            <a:r>
              <a:rPr dirty="0" smtClean="0" sz="1450" spc="0">
                <a:latin typeface="Times New Roman"/>
                <a:cs typeface="Times New Roman"/>
              </a:rPr>
              <a:t>  </a:t>
            </a:r>
            <a:r>
              <a:rPr dirty="0" smtClean="0" sz="1450" spc="0">
                <a:latin typeface="Times New Roman"/>
                <a:cs typeface="Times New Roman"/>
              </a:rPr>
              <a:t> </a:t>
            </a:r>
            <a:r>
              <a:rPr dirty="0" smtClean="0" sz="1450" spc="4">
                <a:latin typeface="Times New Roman"/>
                <a:cs typeface="Times New Roman"/>
              </a:rPr>
              <a:t>C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667"/>
              </a:lnSpc>
              <a:spcBef>
                <a:spcPts val="7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+</a:t>
            </a:r>
            <a:r>
              <a:rPr dirty="0" smtClean="0" sz="1450" spc="0">
                <a:latin typeface="Times New Roman"/>
                <a:cs typeface="Times New Roman"/>
              </a:rPr>
              <a:t>  </a:t>
            </a:r>
            <a:r>
              <a:rPr dirty="0" smtClean="0" sz="1450" spc="0">
                <a:latin typeface="Times New Roman"/>
                <a:cs typeface="Times New Roman"/>
              </a:rPr>
              <a:t> </a:t>
            </a:r>
            <a:r>
              <a:rPr dirty="0" smtClean="0" sz="1450" spc="4">
                <a:latin typeface="Times New Roman"/>
                <a:cs typeface="Times New Roman"/>
              </a:rPr>
              <a:t>C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baseline="-6102" sz="1425" spc="4">
                <a:latin typeface="Times New Roman"/>
                <a:cs typeface="Times New Roman"/>
              </a:rPr>
              <a:t>2</a:t>
            </a:r>
            <a:r>
              <a:rPr dirty="0" smtClean="0" sz="1450" spc="0">
                <a:latin typeface="Times New Roman"/>
                <a:cs typeface="Times New Roman"/>
              </a:rPr>
              <a:t>)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0301" y="5831385"/>
            <a:ext cx="944569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(</a:t>
            </a:r>
            <a:r>
              <a:rPr dirty="0" smtClean="0" sz="1450" spc="-4">
                <a:latin typeface="Times New Roman"/>
                <a:cs typeface="Times New Roman"/>
              </a:rPr>
              <a:t>H</a:t>
            </a:r>
            <a:r>
              <a:rPr dirty="0" smtClean="0" sz="1450" spc="4">
                <a:latin typeface="Times New Roman"/>
                <a:cs typeface="Times New Roman"/>
              </a:rPr>
              <a:t>C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sz="1450" spc="-4">
                <a:latin typeface="Times New Roman"/>
                <a:cs typeface="Times New Roman"/>
              </a:rPr>
              <a:t>H</a:t>
            </a:r>
            <a:r>
              <a:rPr dirty="0" smtClean="0" sz="1450" spc="0">
                <a:latin typeface="Times New Roman"/>
                <a:cs typeface="Times New Roman"/>
              </a:rPr>
              <a:t>)</a:t>
            </a:r>
            <a:r>
              <a:rPr dirty="0" smtClean="0" sz="1450" spc="0">
                <a:latin typeface="Times New Roman"/>
                <a:cs typeface="Times New Roman"/>
              </a:rPr>
              <a:t>  </a:t>
            </a:r>
            <a:r>
              <a:rPr dirty="0" smtClean="0" sz="1450" spc="9">
                <a:latin typeface="Times New Roman"/>
                <a:cs typeface="Times New Roman"/>
              </a:rPr>
              <a:t> </a:t>
            </a:r>
            <a:r>
              <a:rPr dirty="0" smtClean="0" sz="1450" spc="0">
                <a:latin typeface="Times New Roman"/>
                <a:cs typeface="Times New Roman"/>
              </a:rPr>
              <a:t>+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65993" y="5831385"/>
            <a:ext cx="386561" cy="534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830" marR="28249">
              <a:lnSpc>
                <a:spcPts val="1590"/>
              </a:lnSpc>
              <a:spcBef>
                <a:spcPts val="79"/>
              </a:spcBef>
            </a:pPr>
            <a:r>
              <a:rPr dirty="0" smtClean="0" sz="1450" spc="19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667"/>
              </a:lnSpc>
              <a:spcBef>
                <a:spcPts val="7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6</a:t>
            </a:r>
            <a:r>
              <a:rPr dirty="0" smtClean="0" sz="1450" spc="-9">
                <a:latin typeface="Times New Roman"/>
                <a:cs typeface="Times New Roman"/>
              </a:rPr>
              <a:t> </a:t>
            </a:r>
            <a:r>
              <a:rPr dirty="0" smtClean="0" sz="1450" spc="-4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1445" y="6152207"/>
            <a:ext cx="695209" cy="21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4">
                <a:latin typeface="Times New Roman"/>
                <a:cs typeface="Times New Roman"/>
              </a:rPr>
              <a:t>C</a:t>
            </a:r>
            <a:r>
              <a:rPr dirty="0" smtClean="0" baseline="-6102" sz="1425" spc="4">
                <a:latin typeface="Times New Roman"/>
                <a:cs typeface="Times New Roman"/>
              </a:rPr>
              <a:t>6</a:t>
            </a:r>
            <a:r>
              <a:rPr dirty="0" smtClean="0" sz="1450" spc="-4">
                <a:latin typeface="Times New Roman"/>
                <a:cs typeface="Times New Roman"/>
              </a:rPr>
              <a:t>H</a:t>
            </a:r>
            <a:r>
              <a:rPr dirty="0" smtClean="0" baseline="-6102" sz="1425" spc="-4">
                <a:latin typeface="Times New Roman"/>
                <a:cs typeface="Times New Roman"/>
              </a:rPr>
              <a:t>1</a:t>
            </a:r>
            <a:r>
              <a:rPr dirty="0" smtClean="0" baseline="-6102" sz="1425" spc="4">
                <a:latin typeface="Times New Roman"/>
                <a:cs typeface="Times New Roman"/>
              </a:rPr>
              <a:t>2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23032" y="6152207"/>
            <a:ext cx="157820" cy="210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0">
                <a:latin typeface="Times New Roman"/>
                <a:cs typeface="Times New Roman"/>
              </a:rPr>
              <a:t>+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991868" y="1267968"/>
            <a:ext cx="3832859" cy="2735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033259" y="548639"/>
            <a:ext cx="2851404" cy="513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26717" y="471405"/>
            <a:ext cx="3985127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Ch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orophy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=</a:t>
            </a:r>
            <a:r>
              <a:rPr dirty="0" smtClean="0" baseline="2989" sz="2400" spc="-1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pigment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phot</a:t>
            </a:r>
            <a:r>
              <a:rPr dirty="0" smtClean="0" baseline="2989" sz="2400" spc="4"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latin typeface="Comic Sans MS"/>
                <a:cs typeface="Comic Sans MS"/>
              </a:rPr>
              <a:t>syn</a:t>
            </a:r>
            <a:r>
              <a:rPr dirty="0" smtClean="0" baseline="2989" sz="2400" spc="9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hé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latin typeface="Comic Sans MS"/>
                <a:cs typeface="Comic Sans MS"/>
              </a:rPr>
              <a:t>ues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2195"/>
              </a:lnSpc>
              <a:spcBef>
                <a:spcPts val="668"/>
              </a:spcBef>
            </a:pPr>
            <a:r>
              <a:rPr dirty="0" smtClean="0" sz="1600" spc="0">
                <a:latin typeface="Comic Sans MS"/>
                <a:cs typeface="Comic Sans MS"/>
              </a:rPr>
              <a:t>Spe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t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4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d’abso</a:t>
            </a:r>
            <a:r>
              <a:rPr dirty="0" smtClean="0" sz="1600" spc="4">
                <a:latin typeface="Comic Sans MS"/>
                <a:cs typeface="Comic Sans MS"/>
              </a:rPr>
              <a:t>r</a:t>
            </a:r>
            <a:r>
              <a:rPr dirty="0" smtClean="0" sz="1600" spc="0">
                <a:latin typeface="Comic Sans MS"/>
                <a:cs typeface="Comic Sans MS"/>
              </a:rPr>
              <a:t>ba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ce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717" y="4571269"/>
            <a:ext cx="4034009" cy="7205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875"/>
              </a:lnSpc>
              <a:spcBef>
                <a:spcPts val="93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Absorp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ion</a:t>
            </a:r>
            <a:r>
              <a:rPr dirty="0" smtClean="0" baseline="2989" sz="2400" spc="-7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l’é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er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ie</a:t>
            </a:r>
            <a:r>
              <a:rPr dirty="0" smtClean="0" baseline="2989" sz="2400" spc="-6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ph</a:t>
            </a:r>
            <a:r>
              <a:rPr dirty="0" smtClean="0" baseline="2989" sz="2400" spc="4"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latin typeface="Comic Sans MS"/>
                <a:cs typeface="Comic Sans MS"/>
              </a:rPr>
              <a:t>to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3401" sz="2400" spc="0">
                <a:latin typeface="Symbol"/>
                <a:cs typeface="Symbol"/>
              </a:rPr>
              <a:t></a:t>
            </a:r>
            <a:endParaRPr sz="1600">
              <a:latin typeface="Symbol"/>
              <a:cs typeface="Symbol"/>
            </a:endParaRPr>
          </a:p>
          <a:p>
            <a:pPr marL="12700">
              <a:lnSpc>
                <a:spcPts val="1910"/>
              </a:lnSpc>
              <a:spcBef>
                <a:spcPts val="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itation</a:t>
            </a:r>
            <a:r>
              <a:rPr dirty="0" smtClean="0" baseline="2989" sz="2400" spc="-3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tro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s,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évation</a:t>
            </a:r>
            <a:r>
              <a:rPr dirty="0" smtClean="0" baseline="2989" sz="2400" spc="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0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eur</a:t>
            </a:r>
            <a:endParaRPr sz="1600">
              <a:latin typeface="Comic Sans MS"/>
              <a:cs typeface="Comic Sans MS"/>
            </a:endParaRPr>
          </a:p>
          <a:p>
            <a:pPr marL="12700" marR="30449">
              <a:lnSpc>
                <a:spcPts val="1889"/>
              </a:lnSpc>
            </a:pP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iveau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ie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bject 13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025919" y="3587211"/>
            <a:ext cx="541757" cy="938512"/>
          </a:xfrm>
          <a:custGeom>
            <a:avLst/>
            <a:gdLst/>
            <a:ahLst/>
            <a:cxnLst/>
            <a:rect l="l" t="t" r="r" b="b"/>
            <a:pathLst>
              <a:path w="541757" h="938512">
                <a:moveTo>
                  <a:pt x="541757" y="0"/>
                </a:moveTo>
                <a:lnTo>
                  <a:pt x="0" y="938512"/>
                </a:lnTo>
              </a:path>
            </a:pathLst>
          </a:custGeom>
          <a:ln w="54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2025919" y="4525723"/>
            <a:ext cx="3558714" cy="0"/>
          </a:xfrm>
          <a:custGeom>
            <a:avLst/>
            <a:gdLst/>
            <a:ahLst/>
            <a:cxnLst/>
            <a:rect l="l" t="t" r="r" b="b"/>
            <a:pathLst>
              <a:path w="3558714" h="0">
                <a:moveTo>
                  <a:pt x="0" y="0"/>
                </a:moveTo>
                <a:lnTo>
                  <a:pt x="3558714" y="0"/>
                </a:lnTo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3330780" y="2913141"/>
            <a:ext cx="368823" cy="577781"/>
          </a:xfrm>
          <a:custGeom>
            <a:avLst/>
            <a:gdLst/>
            <a:ahLst/>
            <a:cxnLst/>
            <a:rect l="l" t="t" r="r" b="b"/>
            <a:pathLst>
              <a:path w="368823" h="577781">
                <a:moveTo>
                  <a:pt x="185562" y="577781"/>
                </a:moveTo>
                <a:lnTo>
                  <a:pt x="166525" y="572355"/>
                </a:lnTo>
                <a:lnTo>
                  <a:pt x="147063" y="561842"/>
                </a:lnTo>
                <a:lnTo>
                  <a:pt x="130015" y="542516"/>
                </a:lnTo>
                <a:lnTo>
                  <a:pt x="113110" y="519125"/>
                </a:lnTo>
                <a:lnTo>
                  <a:pt x="95068" y="490292"/>
                </a:lnTo>
                <a:lnTo>
                  <a:pt x="80023" y="459108"/>
                </a:lnTo>
                <a:lnTo>
                  <a:pt x="64013" y="422823"/>
                </a:lnTo>
                <a:lnTo>
                  <a:pt x="50048" y="385532"/>
                </a:lnTo>
                <a:lnTo>
                  <a:pt x="37447" y="343821"/>
                </a:lnTo>
                <a:lnTo>
                  <a:pt x="26551" y="305510"/>
                </a:lnTo>
                <a:lnTo>
                  <a:pt x="17019" y="265839"/>
                </a:lnTo>
                <a:lnTo>
                  <a:pt x="8509" y="226550"/>
                </a:lnTo>
                <a:lnTo>
                  <a:pt x="4418" y="187871"/>
                </a:lnTo>
                <a:lnTo>
                  <a:pt x="1022" y="153583"/>
                </a:lnTo>
                <a:lnTo>
                  <a:pt x="0" y="122697"/>
                </a:lnTo>
                <a:lnTo>
                  <a:pt x="3409" y="97335"/>
                </a:lnTo>
                <a:lnTo>
                  <a:pt x="8509" y="73533"/>
                </a:lnTo>
                <a:lnTo>
                  <a:pt x="21451" y="54547"/>
                </a:lnTo>
                <a:lnTo>
                  <a:pt x="40516" y="37262"/>
                </a:lnTo>
                <a:lnTo>
                  <a:pt x="64013" y="23377"/>
                </a:lnTo>
                <a:lnTo>
                  <a:pt x="90522" y="13884"/>
                </a:lnTo>
                <a:lnTo>
                  <a:pt x="120497" y="6517"/>
                </a:lnTo>
                <a:lnTo>
                  <a:pt x="152603" y="991"/>
                </a:lnTo>
                <a:lnTo>
                  <a:pt x="185562" y="0"/>
                </a:lnTo>
                <a:lnTo>
                  <a:pt x="216531" y="991"/>
                </a:lnTo>
                <a:lnTo>
                  <a:pt x="247501" y="6517"/>
                </a:lnTo>
                <a:lnTo>
                  <a:pt x="277192" y="13884"/>
                </a:lnTo>
                <a:lnTo>
                  <a:pt x="305037" y="23377"/>
                </a:lnTo>
                <a:lnTo>
                  <a:pt x="328193" y="37262"/>
                </a:lnTo>
                <a:lnTo>
                  <a:pt x="346661" y="54547"/>
                </a:lnTo>
                <a:lnTo>
                  <a:pt x="359304" y="73533"/>
                </a:lnTo>
                <a:lnTo>
                  <a:pt x="366692" y="97335"/>
                </a:lnTo>
                <a:lnTo>
                  <a:pt x="368823" y="122697"/>
                </a:lnTo>
                <a:lnTo>
                  <a:pt x="366692" y="153583"/>
                </a:lnTo>
                <a:lnTo>
                  <a:pt x="364703" y="187871"/>
                </a:lnTo>
                <a:lnTo>
                  <a:pt x="359305" y="226550"/>
                </a:lnTo>
                <a:lnTo>
                  <a:pt x="351775" y="265839"/>
                </a:lnTo>
                <a:lnTo>
                  <a:pt x="342257" y="305510"/>
                </a:lnTo>
                <a:lnTo>
                  <a:pt x="331602" y="343821"/>
                </a:lnTo>
                <a:lnTo>
                  <a:pt x="318675" y="385532"/>
                </a:lnTo>
                <a:lnTo>
                  <a:pt x="305037" y="422823"/>
                </a:lnTo>
                <a:lnTo>
                  <a:pt x="289126" y="459108"/>
                </a:lnTo>
                <a:lnTo>
                  <a:pt x="273072" y="490292"/>
                </a:lnTo>
                <a:lnTo>
                  <a:pt x="256025" y="519125"/>
                </a:lnTo>
                <a:lnTo>
                  <a:pt x="238693" y="542516"/>
                </a:lnTo>
                <a:lnTo>
                  <a:pt x="220651" y="561842"/>
                </a:lnTo>
                <a:lnTo>
                  <a:pt x="202609" y="572355"/>
                </a:lnTo>
                <a:lnTo>
                  <a:pt x="185562" y="577781"/>
                </a:lnTo>
                <a:close/>
              </a:path>
            </a:pathLst>
          </a:custGeom>
          <a:ln w="54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408758" y="3468537"/>
            <a:ext cx="3068" cy="3060"/>
          </a:xfrm>
          <a:custGeom>
            <a:avLst/>
            <a:gdLst/>
            <a:ahLst/>
            <a:cxnLst/>
            <a:rect l="l" t="t" r="r" b="b"/>
            <a:pathLst>
              <a:path w="3068" h="3060">
                <a:moveTo>
                  <a:pt x="0" y="3060"/>
                </a:moveTo>
                <a:lnTo>
                  <a:pt x="3068" y="0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70273" y="3430226"/>
            <a:ext cx="6478" cy="6106"/>
          </a:xfrm>
          <a:custGeom>
            <a:avLst/>
            <a:gdLst/>
            <a:ahLst/>
            <a:cxnLst/>
            <a:rect l="l" t="t" r="r" b="b"/>
            <a:pathLst>
              <a:path w="6478" h="6106">
                <a:moveTo>
                  <a:pt x="0" y="6106"/>
                </a:moveTo>
                <a:lnTo>
                  <a:pt x="6478" y="0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3331803" y="3391575"/>
            <a:ext cx="10896" cy="10852"/>
          </a:xfrm>
          <a:custGeom>
            <a:avLst/>
            <a:gdLst/>
            <a:ahLst/>
            <a:cxnLst/>
            <a:rect l="l" t="t" r="r" b="b"/>
            <a:pathLst>
              <a:path w="10896" h="10852">
                <a:moveTo>
                  <a:pt x="0" y="10852"/>
                </a:moveTo>
                <a:lnTo>
                  <a:pt x="10896" y="0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3293659" y="3353264"/>
            <a:ext cx="13623" cy="13899"/>
          </a:xfrm>
          <a:custGeom>
            <a:avLst/>
            <a:gdLst/>
            <a:ahLst/>
            <a:cxnLst/>
            <a:rect l="l" t="t" r="r" b="b"/>
            <a:pathLst>
              <a:path w="13623" h="13899">
                <a:moveTo>
                  <a:pt x="0" y="13899"/>
                </a:moveTo>
                <a:lnTo>
                  <a:pt x="13623" y="0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494891" y="3106396"/>
            <a:ext cx="69468" cy="69537"/>
          </a:xfrm>
          <a:custGeom>
            <a:avLst/>
            <a:gdLst/>
            <a:ahLst/>
            <a:cxnLst/>
            <a:rect l="l" t="t" r="r" b="b"/>
            <a:pathLst>
              <a:path w="69468" h="69537">
                <a:moveTo>
                  <a:pt x="0" y="34287"/>
                </a:moveTo>
                <a:lnTo>
                  <a:pt x="2820" y="48341"/>
                </a:lnTo>
                <a:lnTo>
                  <a:pt x="10539" y="59755"/>
                </a:lnTo>
                <a:lnTo>
                  <a:pt x="22045" y="67235"/>
                </a:lnTo>
                <a:lnTo>
                  <a:pt x="34379" y="69537"/>
                </a:lnTo>
                <a:lnTo>
                  <a:pt x="48160" y="66629"/>
                </a:lnTo>
                <a:lnTo>
                  <a:pt x="59468" y="58741"/>
                </a:lnTo>
                <a:lnTo>
                  <a:pt x="66999" y="47128"/>
                </a:lnTo>
                <a:lnTo>
                  <a:pt x="69468" y="34287"/>
                </a:lnTo>
                <a:lnTo>
                  <a:pt x="66468" y="20303"/>
                </a:lnTo>
                <a:lnTo>
                  <a:pt x="58373" y="9219"/>
                </a:lnTo>
                <a:lnTo>
                  <a:pt x="46544" y="2112"/>
                </a:lnTo>
                <a:lnTo>
                  <a:pt x="34379" y="0"/>
                </a:lnTo>
                <a:lnTo>
                  <a:pt x="20286" y="2868"/>
                </a:lnTo>
                <a:lnTo>
                  <a:pt x="9102" y="10732"/>
                </a:lnTo>
                <a:lnTo>
                  <a:pt x="1986" y="22482"/>
                </a:lnTo>
                <a:lnTo>
                  <a:pt x="0" y="34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3494891" y="3106396"/>
            <a:ext cx="69468" cy="69537"/>
          </a:xfrm>
          <a:custGeom>
            <a:avLst/>
            <a:gdLst/>
            <a:ahLst/>
            <a:cxnLst/>
            <a:rect l="l" t="t" r="r" b="b"/>
            <a:pathLst>
              <a:path w="69468" h="69537">
                <a:moveTo>
                  <a:pt x="0" y="34287"/>
                </a:moveTo>
                <a:lnTo>
                  <a:pt x="2820" y="48341"/>
                </a:lnTo>
                <a:lnTo>
                  <a:pt x="10539" y="59755"/>
                </a:lnTo>
                <a:lnTo>
                  <a:pt x="22045" y="67235"/>
                </a:lnTo>
                <a:lnTo>
                  <a:pt x="34379" y="69537"/>
                </a:lnTo>
                <a:lnTo>
                  <a:pt x="48160" y="66629"/>
                </a:lnTo>
                <a:lnTo>
                  <a:pt x="59468" y="58741"/>
                </a:lnTo>
                <a:lnTo>
                  <a:pt x="66999" y="47128"/>
                </a:lnTo>
                <a:lnTo>
                  <a:pt x="69468" y="34287"/>
                </a:lnTo>
                <a:lnTo>
                  <a:pt x="66468" y="20303"/>
                </a:lnTo>
                <a:lnTo>
                  <a:pt x="58373" y="9219"/>
                </a:lnTo>
                <a:lnTo>
                  <a:pt x="46544" y="2112"/>
                </a:lnTo>
                <a:lnTo>
                  <a:pt x="34379" y="0"/>
                </a:lnTo>
                <a:lnTo>
                  <a:pt x="20286" y="2868"/>
                </a:lnTo>
                <a:lnTo>
                  <a:pt x="9102" y="10732"/>
                </a:lnTo>
                <a:lnTo>
                  <a:pt x="1986" y="22482"/>
                </a:lnTo>
                <a:lnTo>
                  <a:pt x="0" y="34287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686960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249733" y="3416327"/>
            <a:ext cx="69468" cy="69169"/>
          </a:xfrm>
          <a:custGeom>
            <a:avLst/>
            <a:gdLst/>
            <a:ahLst/>
            <a:cxnLst/>
            <a:rect l="l" t="t" r="r" b="b"/>
            <a:pathLst>
              <a:path w="69468" h="69169">
                <a:moveTo>
                  <a:pt x="0" y="33904"/>
                </a:moveTo>
                <a:lnTo>
                  <a:pt x="2827" y="48024"/>
                </a:lnTo>
                <a:lnTo>
                  <a:pt x="10553" y="59470"/>
                </a:lnTo>
                <a:lnTo>
                  <a:pt x="22037" y="66934"/>
                </a:lnTo>
                <a:lnTo>
                  <a:pt x="34052" y="69169"/>
                </a:lnTo>
                <a:lnTo>
                  <a:pt x="47981" y="66287"/>
                </a:lnTo>
                <a:lnTo>
                  <a:pt x="59352" y="58466"/>
                </a:lnTo>
                <a:lnTo>
                  <a:pt x="66924" y="46942"/>
                </a:lnTo>
                <a:lnTo>
                  <a:pt x="69468" y="33904"/>
                </a:lnTo>
                <a:lnTo>
                  <a:pt x="66465" y="20158"/>
                </a:lnTo>
                <a:lnTo>
                  <a:pt x="58331" y="9180"/>
                </a:lnTo>
                <a:lnTo>
                  <a:pt x="46383" y="2103"/>
                </a:lnTo>
                <a:lnTo>
                  <a:pt x="34052" y="0"/>
                </a:lnTo>
                <a:lnTo>
                  <a:pt x="19992" y="2925"/>
                </a:lnTo>
                <a:lnTo>
                  <a:pt x="8849" y="10902"/>
                </a:lnTo>
                <a:lnTo>
                  <a:pt x="1832" y="22727"/>
                </a:lnTo>
                <a:lnTo>
                  <a:pt x="0" y="33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249733" y="3416327"/>
            <a:ext cx="69468" cy="69169"/>
          </a:xfrm>
          <a:custGeom>
            <a:avLst/>
            <a:gdLst/>
            <a:ahLst/>
            <a:cxnLst/>
            <a:rect l="l" t="t" r="r" b="b"/>
            <a:pathLst>
              <a:path w="69468" h="69169">
                <a:moveTo>
                  <a:pt x="0" y="33904"/>
                </a:moveTo>
                <a:lnTo>
                  <a:pt x="2827" y="48024"/>
                </a:lnTo>
                <a:lnTo>
                  <a:pt x="10553" y="59470"/>
                </a:lnTo>
                <a:lnTo>
                  <a:pt x="22037" y="66934"/>
                </a:lnTo>
                <a:lnTo>
                  <a:pt x="34052" y="69169"/>
                </a:lnTo>
                <a:lnTo>
                  <a:pt x="47981" y="66287"/>
                </a:lnTo>
                <a:lnTo>
                  <a:pt x="59352" y="58466"/>
                </a:lnTo>
                <a:lnTo>
                  <a:pt x="66924" y="46942"/>
                </a:lnTo>
                <a:lnTo>
                  <a:pt x="69468" y="33904"/>
                </a:lnTo>
                <a:lnTo>
                  <a:pt x="66465" y="20158"/>
                </a:lnTo>
                <a:lnTo>
                  <a:pt x="58331" y="9180"/>
                </a:lnTo>
                <a:lnTo>
                  <a:pt x="46383" y="2103"/>
                </a:lnTo>
                <a:lnTo>
                  <a:pt x="34052" y="0"/>
                </a:lnTo>
                <a:lnTo>
                  <a:pt x="19992" y="2925"/>
                </a:lnTo>
                <a:lnTo>
                  <a:pt x="8849" y="10902"/>
                </a:lnTo>
                <a:lnTo>
                  <a:pt x="1832" y="22727"/>
                </a:lnTo>
                <a:lnTo>
                  <a:pt x="0" y="33904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367219" y="3694011"/>
            <a:ext cx="340907" cy="534015"/>
          </a:xfrm>
          <a:custGeom>
            <a:avLst/>
            <a:gdLst/>
            <a:ahLst/>
            <a:cxnLst/>
            <a:rect l="l" t="t" r="r" b="b"/>
            <a:pathLst>
              <a:path w="340907" h="534015">
                <a:moveTo>
                  <a:pt x="170574" y="0"/>
                </a:moveTo>
                <a:lnTo>
                  <a:pt x="204669" y="13899"/>
                </a:lnTo>
                <a:lnTo>
                  <a:pt x="220580" y="31878"/>
                </a:lnTo>
                <a:lnTo>
                  <a:pt x="236633" y="53230"/>
                </a:lnTo>
                <a:lnTo>
                  <a:pt x="252686" y="80022"/>
                </a:lnTo>
                <a:lnTo>
                  <a:pt x="267319" y="108840"/>
                </a:lnTo>
                <a:lnTo>
                  <a:pt x="282235" y="142065"/>
                </a:lnTo>
                <a:lnTo>
                  <a:pt x="295163" y="176989"/>
                </a:lnTo>
                <a:lnTo>
                  <a:pt x="306812" y="214620"/>
                </a:lnTo>
                <a:lnTo>
                  <a:pt x="316331" y="250905"/>
                </a:lnTo>
                <a:lnTo>
                  <a:pt x="325138" y="288196"/>
                </a:lnTo>
                <a:lnTo>
                  <a:pt x="332384" y="324481"/>
                </a:lnTo>
                <a:lnTo>
                  <a:pt x="336788" y="358726"/>
                </a:lnTo>
                <a:lnTo>
                  <a:pt x="339771" y="390590"/>
                </a:lnTo>
                <a:lnTo>
                  <a:pt x="340907" y="420769"/>
                </a:lnTo>
                <a:lnTo>
                  <a:pt x="338776" y="443154"/>
                </a:lnTo>
                <a:lnTo>
                  <a:pt x="332384" y="465526"/>
                </a:lnTo>
                <a:lnTo>
                  <a:pt x="320734" y="482485"/>
                </a:lnTo>
                <a:lnTo>
                  <a:pt x="303687" y="498751"/>
                </a:lnTo>
                <a:lnTo>
                  <a:pt x="282235" y="512664"/>
                </a:lnTo>
                <a:lnTo>
                  <a:pt x="256806" y="521136"/>
                </a:lnTo>
                <a:lnTo>
                  <a:pt x="229104" y="528589"/>
                </a:lnTo>
                <a:lnTo>
                  <a:pt x="200265" y="532669"/>
                </a:lnTo>
                <a:lnTo>
                  <a:pt x="170574" y="534015"/>
                </a:lnTo>
                <a:lnTo>
                  <a:pt x="140599" y="532669"/>
                </a:lnTo>
                <a:lnTo>
                  <a:pt x="111618" y="528589"/>
                </a:lnTo>
                <a:lnTo>
                  <a:pt x="84058" y="521136"/>
                </a:lnTo>
                <a:lnTo>
                  <a:pt x="59623" y="512664"/>
                </a:lnTo>
                <a:lnTo>
                  <a:pt x="37106" y="498751"/>
                </a:lnTo>
                <a:lnTo>
                  <a:pt x="20087" y="482485"/>
                </a:lnTo>
                <a:lnTo>
                  <a:pt x="8509" y="465526"/>
                </a:lnTo>
                <a:lnTo>
                  <a:pt x="1008" y="443154"/>
                </a:lnTo>
                <a:lnTo>
                  <a:pt x="0" y="420769"/>
                </a:lnTo>
                <a:lnTo>
                  <a:pt x="1008" y="390590"/>
                </a:lnTo>
                <a:lnTo>
                  <a:pt x="4077" y="358726"/>
                </a:lnTo>
                <a:lnTo>
                  <a:pt x="8509" y="324481"/>
                </a:lnTo>
                <a:lnTo>
                  <a:pt x="15996" y="288196"/>
                </a:lnTo>
                <a:lnTo>
                  <a:pt x="24505" y="250905"/>
                </a:lnTo>
                <a:lnTo>
                  <a:pt x="35061" y="214620"/>
                </a:lnTo>
                <a:lnTo>
                  <a:pt x="46695" y="176989"/>
                </a:lnTo>
                <a:lnTo>
                  <a:pt x="59623" y="142065"/>
                </a:lnTo>
                <a:lnTo>
                  <a:pt x="73545" y="108840"/>
                </a:lnTo>
                <a:lnTo>
                  <a:pt x="88462" y="80022"/>
                </a:lnTo>
                <a:lnTo>
                  <a:pt x="104231" y="53230"/>
                </a:lnTo>
                <a:lnTo>
                  <a:pt x="120142" y="31878"/>
                </a:lnTo>
                <a:lnTo>
                  <a:pt x="136195" y="13899"/>
                </a:lnTo>
                <a:lnTo>
                  <a:pt x="153243" y="4066"/>
                </a:lnTo>
                <a:lnTo>
                  <a:pt x="170574" y="0"/>
                </a:lnTo>
                <a:close/>
              </a:path>
            </a:pathLst>
          </a:custGeom>
          <a:ln w="54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085608" y="3640441"/>
            <a:ext cx="366663" cy="367538"/>
          </a:xfrm>
          <a:custGeom>
            <a:avLst/>
            <a:gdLst/>
            <a:ahLst/>
            <a:cxnLst/>
            <a:rect l="l" t="t" r="r" b="b"/>
            <a:pathLst>
              <a:path w="366663" h="367538">
                <a:moveTo>
                  <a:pt x="366663" y="0"/>
                </a:moveTo>
                <a:lnTo>
                  <a:pt x="0" y="337360"/>
                </a:lnTo>
                <a:lnTo>
                  <a:pt x="29961" y="367538"/>
                </a:lnTo>
                <a:lnTo>
                  <a:pt x="36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3085608" y="3640441"/>
            <a:ext cx="366663" cy="367538"/>
          </a:xfrm>
          <a:custGeom>
            <a:avLst/>
            <a:gdLst/>
            <a:ahLst/>
            <a:cxnLst/>
            <a:rect l="l" t="t" r="r" b="b"/>
            <a:pathLst>
              <a:path w="366663" h="367538">
                <a:moveTo>
                  <a:pt x="366663" y="0"/>
                </a:moveTo>
                <a:lnTo>
                  <a:pt x="0" y="337360"/>
                </a:lnTo>
                <a:lnTo>
                  <a:pt x="29961" y="367538"/>
                </a:lnTo>
                <a:lnTo>
                  <a:pt x="366663" y="0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3697472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3260629" y="3694011"/>
            <a:ext cx="69127" cy="69169"/>
          </a:xfrm>
          <a:custGeom>
            <a:avLst/>
            <a:gdLst/>
            <a:ahLst/>
            <a:cxnLst/>
            <a:rect l="l" t="t" r="r" b="b"/>
            <a:pathLst>
              <a:path w="69127" h="69169">
                <a:moveTo>
                  <a:pt x="0" y="33904"/>
                </a:moveTo>
                <a:lnTo>
                  <a:pt x="2777" y="48024"/>
                </a:lnTo>
                <a:lnTo>
                  <a:pt x="10420" y="59470"/>
                </a:lnTo>
                <a:lnTo>
                  <a:pt x="21899" y="66934"/>
                </a:lnTo>
                <a:lnTo>
                  <a:pt x="34052" y="69169"/>
                </a:lnTo>
                <a:lnTo>
                  <a:pt x="47843" y="66260"/>
                </a:lnTo>
                <a:lnTo>
                  <a:pt x="59145" y="58370"/>
                </a:lnTo>
                <a:lnTo>
                  <a:pt x="66663" y="46753"/>
                </a:lnTo>
                <a:lnTo>
                  <a:pt x="69127" y="33904"/>
                </a:lnTo>
                <a:lnTo>
                  <a:pt x="66101" y="20095"/>
                </a:lnTo>
                <a:lnTo>
                  <a:pt x="57935" y="9088"/>
                </a:lnTo>
                <a:lnTo>
                  <a:pt x="46002" y="2032"/>
                </a:lnTo>
                <a:lnTo>
                  <a:pt x="34052" y="0"/>
                </a:lnTo>
                <a:lnTo>
                  <a:pt x="19845" y="2925"/>
                </a:lnTo>
                <a:lnTo>
                  <a:pt x="8729" y="10902"/>
                </a:lnTo>
                <a:lnTo>
                  <a:pt x="1797" y="22727"/>
                </a:lnTo>
                <a:lnTo>
                  <a:pt x="0" y="33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3260629" y="3694011"/>
            <a:ext cx="69127" cy="69169"/>
          </a:xfrm>
          <a:custGeom>
            <a:avLst/>
            <a:gdLst/>
            <a:ahLst/>
            <a:cxnLst/>
            <a:rect l="l" t="t" r="r" b="b"/>
            <a:pathLst>
              <a:path w="69127" h="69169">
                <a:moveTo>
                  <a:pt x="0" y="33904"/>
                </a:moveTo>
                <a:lnTo>
                  <a:pt x="2777" y="48024"/>
                </a:lnTo>
                <a:lnTo>
                  <a:pt x="10420" y="59470"/>
                </a:lnTo>
                <a:lnTo>
                  <a:pt x="21899" y="66934"/>
                </a:lnTo>
                <a:lnTo>
                  <a:pt x="34052" y="69169"/>
                </a:lnTo>
                <a:lnTo>
                  <a:pt x="47843" y="66260"/>
                </a:lnTo>
                <a:lnTo>
                  <a:pt x="59145" y="58370"/>
                </a:lnTo>
                <a:lnTo>
                  <a:pt x="66663" y="46753"/>
                </a:lnTo>
                <a:lnTo>
                  <a:pt x="69127" y="33904"/>
                </a:lnTo>
                <a:lnTo>
                  <a:pt x="66101" y="20095"/>
                </a:lnTo>
                <a:lnTo>
                  <a:pt x="57935" y="9088"/>
                </a:lnTo>
                <a:lnTo>
                  <a:pt x="46002" y="2032"/>
                </a:lnTo>
                <a:lnTo>
                  <a:pt x="34052" y="0"/>
                </a:lnTo>
                <a:lnTo>
                  <a:pt x="19845" y="2925"/>
                </a:lnTo>
                <a:lnTo>
                  <a:pt x="8729" y="10902"/>
                </a:lnTo>
                <a:lnTo>
                  <a:pt x="1797" y="22727"/>
                </a:lnTo>
                <a:lnTo>
                  <a:pt x="0" y="33904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428953" y="2869362"/>
            <a:ext cx="390246" cy="611048"/>
          </a:xfrm>
          <a:custGeom>
            <a:avLst/>
            <a:gdLst/>
            <a:ahLst/>
            <a:cxnLst/>
            <a:rect l="l" t="t" r="r" b="b"/>
            <a:pathLst>
              <a:path w="390246" h="611048">
                <a:moveTo>
                  <a:pt x="196188" y="611048"/>
                </a:moveTo>
                <a:lnTo>
                  <a:pt x="175731" y="605622"/>
                </a:lnTo>
                <a:lnTo>
                  <a:pt x="156695" y="593749"/>
                </a:lnTo>
                <a:lnTo>
                  <a:pt x="137516" y="573403"/>
                </a:lnTo>
                <a:lnTo>
                  <a:pt x="119190" y="548991"/>
                </a:lnTo>
                <a:lnTo>
                  <a:pt x="101148" y="519153"/>
                </a:lnTo>
                <a:lnTo>
                  <a:pt x="85095" y="485928"/>
                </a:lnTo>
                <a:lnTo>
                  <a:pt x="68048" y="447617"/>
                </a:lnTo>
                <a:lnTo>
                  <a:pt x="53131" y="406926"/>
                </a:lnTo>
                <a:lnTo>
                  <a:pt x="39493" y="364209"/>
                </a:lnTo>
                <a:lnTo>
                  <a:pt x="28554" y="322512"/>
                </a:lnTo>
                <a:lnTo>
                  <a:pt x="18041" y="280814"/>
                </a:lnTo>
                <a:lnTo>
                  <a:pt x="9518" y="239160"/>
                </a:lnTo>
                <a:lnTo>
                  <a:pt x="5398" y="199772"/>
                </a:lnTo>
                <a:lnTo>
                  <a:pt x="1988" y="162509"/>
                </a:lnTo>
                <a:lnTo>
                  <a:pt x="0" y="129214"/>
                </a:lnTo>
                <a:lnTo>
                  <a:pt x="2983" y="102436"/>
                </a:lnTo>
                <a:lnTo>
                  <a:pt x="9518" y="78067"/>
                </a:lnTo>
                <a:lnTo>
                  <a:pt x="23440" y="57664"/>
                </a:lnTo>
                <a:lnTo>
                  <a:pt x="43613" y="39387"/>
                </a:lnTo>
                <a:lnTo>
                  <a:pt x="68048" y="24511"/>
                </a:lnTo>
                <a:lnTo>
                  <a:pt x="96034" y="15018"/>
                </a:lnTo>
                <a:lnTo>
                  <a:pt x="127998" y="6517"/>
                </a:lnTo>
                <a:lnTo>
                  <a:pt x="161099" y="1133"/>
                </a:lnTo>
                <a:lnTo>
                  <a:pt x="196188" y="0"/>
                </a:lnTo>
                <a:lnTo>
                  <a:pt x="229147" y="1133"/>
                </a:lnTo>
                <a:lnTo>
                  <a:pt x="262247" y="6517"/>
                </a:lnTo>
                <a:lnTo>
                  <a:pt x="294211" y="15018"/>
                </a:lnTo>
                <a:lnTo>
                  <a:pt x="321772" y="24511"/>
                </a:lnTo>
                <a:lnTo>
                  <a:pt x="347343" y="39387"/>
                </a:lnTo>
                <a:lnTo>
                  <a:pt x="366663" y="57664"/>
                </a:lnTo>
                <a:lnTo>
                  <a:pt x="380728" y="78067"/>
                </a:lnTo>
                <a:lnTo>
                  <a:pt x="389251" y="102436"/>
                </a:lnTo>
                <a:lnTo>
                  <a:pt x="390246" y="129214"/>
                </a:lnTo>
                <a:lnTo>
                  <a:pt x="389251" y="162509"/>
                </a:lnTo>
                <a:lnTo>
                  <a:pt x="385842" y="199772"/>
                </a:lnTo>
                <a:lnTo>
                  <a:pt x="380728" y="239160"/>
                </a:lnTo>
                <a:lnTo>
                  <a:pt x="371778" y="280814"/>
                </a:lnTo>
                <a:lnTo>
                  <a:pt x="362259" y="322512"/>
                </a:lnTo>
                <a:lnTo>
                  <a:pt x="350752" y="364209"/>
                </a:lnTo>
                <a:lnTo>
                  <a:pt x="336688" y="406926"/>
                </a:lnTo>
                <a:lnTo>
                  <a:pt x="321772" y="447617"/>
                </a:lnTo>
                <a:lnTo>
                  <a:pt x="305718" y="485928"/>
                </a:lnTo>
                <a:lnTo>
                  <a:pt x="288813" y="519153"/>
                </a:lnTo>
                <a:lnTo>
                  <a:pt x="270629" y="548991"/>
                </a:lnTo>
                <a:lnTo>
                  <a:pt x="252587" y="573403"/>
                </a:lnTo>
                <a:lnTo>
                  <a:pt x="234545" y="593749"/>
                </a:lnTo>
                <a:lnTo>
                  <a:pt x="214230" y="605622"/>
                </a:lnTo>
                <a:lnTo>
                  <a:pt x="196188" y="611048"/>
                </a:lnTo>
                <a:close/>
              </a:path>
            </a:pathLst>
          </a:custGeom>
          <a:ln w="54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694184" y="3506848"/>
            <a:ext cx="1420" cy="0"/>
          </a:xfrm>
          <a:custGeom>
            <a:avLst/>
            <a:gdLst/>
            <a:ahLst/>
            <a:cxnLst/>
            <a:rect l="l" t="t" r="r" b="b"/>
            <a:pathLst>
              <a:path w="1420" h="0">
                <a:moveTo>
                  <a:pt x="0" y="0"/>
                </a:moveTo>
                <a:lnTo>
                  <a:pt x="1420" y="0"/>
                </a:lnTo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729558" y="3468537"/>
            <a:ext cx="4119" cy="3060"/>
          </a:xfrm>
          <a:custGeom>
            <a:avLst/>
            <a:gdLst/>
            <a:ahLst/>
            <a:cxnLst/>
            <a:rect l="l" t="t" r="r" b="b"/>
            <a:pathLst>
              <a:path w="4119" h="3060">
                <a:moveTo>
                  <a:pt x="0" y="0"/>
                </a:moveTo>
                <a:lnTo>
                  <a:pt x="4119" y="3060"/>
                </a:lnTo>
              </a:path>
            </a:pathLst>
          </a:custGeom>
          <a:ln w="54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764647" y="3430226"/>
            <a:ext cx="7529" cy="6106"/>
          </a:xfrm>
          <a:custGeom>
            <a:avLst/>
            <a:gdLst/>
            <a:ahLst/>
            <a:cxnLst/>
            <a:rect l="l" t="t" r="r" b="b"/>
            <a:pathLst>
              <a:path w="7529" h="6106">
                <a:moveTo>
                  <a:pt x="0" y="0"/>
                </a:moveTo>
                <a:lnTo>
                  <a:pt x="7529" y="6106"/>
                </a:lnTo>
              </a:path>
            </a:pathLst>
          </a:custGeom>
          <a:ln w="54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4800731" y="3391575"/>
            <a:ext cx="9944" cy="9492"/>
          </a:xfrm>
          <a:custGeom>
            <a:avLst/>
            <a:gdLst/>
            <a:ahLst/>
            <a:cxnLst/>
            <a:rect l="l" t="t" r="r" b="b"/>
            <a:pathLst>
              <a:path w="9944" h="9492">
                <a:moveTo>
                  <a:pt x="0" y="0"/>
                </a:moveTo>
                <a:lnTo>
                  <a:pt x="9944" y="9492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836247" y="3353264"/>
            <a:ext cx="11507" cy="12878"/>
          </a:xfrm>
          <a:custGeom>
            <a:avLst/>
            <a:gdLst/>
            <a:ahLst/>
            <a:cxnLst/>
            <a:rect l="l" t="t" r="r" b="b"/>
            <a:pathLst>
              <a:path w="11507" h="12878">
                <a:moveTo>
                  <a:pt x="0" y="0"/>
                </a:moveTo>
                <a:lnTo>
                  <a:pt x="11507" y="12878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593036" y="3095912"/>
            <a:ext cx="69184" cy="68149"/>
          </a:xfrm>
          <a:custGeom>
            <a:avLst/>
            <a:gdLst/>
            <a:ahLst/>
            <a:cxnLst/>
            <a:rect l="l" t="t" r="r" b="b"/>
            <a:pathLst>
              <a:path w="69184" h="68149">
                <a:moveTo>
                  <a:pt x="0" y="33862"/>
                </a:moveTo>
                <a:lnTo>
                  <a:pt x="2915" y="48030"/>
                </a:lnTo>
                <a:lnTo>
                  <a:pt x="10859" y="59198"/>
                </a:lnTo>
                <a:lnTo>
                  <a:pt x="22626" y="66241"/>
                </a:lnTo>
                <a:lnTo>
                  <a:pt x="34095" y="68149"/>
                </a:lnTo>
                <a:lnTo>
                  <a:pt x="48234" y="65338"/>
                </a:lnTo>
                <a:lnTo>
                  <a:pt x="59603" y="57621"/>
                </a:lnTo>
                <a:lnTo>
                  <a:pt x="66976" y="46076"/>
                </a:lnTo>
                <a:lnTo>
                  <a:pt x="69184" y="33862"/>
                </a:lnTo>
                <a:lnTo>
                  <a:pt x="66212" y="20054"/>
                </a:lnTo>
                <a:lnTo>
                  <a:pt x="58131" y="9060"/>
                </a:lnTo>
                <a:lnTo>
                  <a:pt x="46189" y="2021"/>
                </a:lnTo>
                <a:lnTo>
                  <a:pt x="34095" y="0"/>
                </a:lnTo>
                <a:lnTo>
                  <a:pt x="20039" y="2918"/>
                </a:lnTo>
                <a:lnTo>
                  <a:pt x="8878" y="10879"/>
                </a:lnTo>
                <a:lnTo>
                  <a:pt x="1839" y="22689"/>
                </a:lnTo>
                <a:lnTo>
                  <a:pt x="0" y="33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593036" y="3095912"/>
            <a:ext cx="69184" cy="68149"/>
          </a:xfrm>
          <a:custGeom>
            <a:avLst/>
            <a:gdLst/>
            <a:ahLst/>
            <a:cxnLst/>
            <a:rect l="l" t="t" r="r" b="b"/>
            <a:pathLst>
              <a:path w="69184" h="68149">
                <a:moveTo>
                  <a:pt x="0" y="33862"/>
                </a:moveTo>
                <a:lnTo>
                  <a:pt x="2915" y="48030"/>
                </a:lnTo>
                <a:lnTo>
                  <a:pt x="10859" y="59198"/>
                </a:lnTo>
                <a:lnTo>
                  <a:pt x="22626" y="66241"/>
                </a:lnTo>
                <a:lnTo>
                  <a:pt x="34095" y="68149"/>
                </a:lnTo>
                <a:lnTo>
                  <a:pt x="48234" y="65338"/>
                </a:lnTo>
                <a:lnTo>
                  <a:pt x="59603" y="57621"/>
                </a:lnTo>
                <a:lnTo>
                  <a:pt x="66976" y="46076"/>
                </a:lnTo>
                <a:lnTo>
                  <a:pt x="69184" y="33862"/>
                </a:lnTo>
                <a:lnTo>
                  <a:pt x="66212" y="20054"/>
                </a:lnTo>
                <a:lnTo>
                  <a:pt x="58131" y="9060"/>
                </a:lnTo>
                <a:lnTo>
                  <a:pt x="46189" y="2021"/>
                </a:lnTo>
                <a:lnTo>
                  <a:pt x="34095" y="0"/>
                </a:lnTo>
                <a:lnTo>
                  <a:pt x="20039" y="2918"/>
                </a:lnTo>
                <a:lnTo>
                  <a:pt x="8878" y="10879"/>
                </a:lnTo>
                <a:lnTo>
                  <a:pt x="1839" y="22689"/>
                </a:lnTo>
                <a:lnTo>
                  <a:pt x="0" y="33862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433073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96324" y="3576358"/>
            <a:ext cx="948694" cy="0"/>
          </a:xfrm>
          <a:custGeom>
            <a:avLst/>
            <a:gdLst/>
            <a:ahLst/>
            <a:cxnLst/>
            <a:rect l="l" t="t" r="r" b="b"/>
            <a:pathLst>
              <a:path w="948694" h="0">
                <a:moveTo>
                  <a:pt x="0" y="0"/>
                </a:moveTo>
                <a:lnTo>
                  <a:pt x="948694" y="0"/>
                </a:lnTo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3729578" y="3501762"/>
            <a:ext cx="68048" cy="69169"/>
          </a:xfrm>
          <a:custGeom>
            <a:avLst/>
            <a:gdLst/>
            <a:ahLst/>
            <a:cxnLst/>
            <a:rect l="l" t="t" r="r" b="b"/>
            <a:pathLst>
              <a:path w="68048" h="69169">
                <a:moveTo>
                  <a:pt x="0" y="33904"/>
                </a:moveTo>
                <a:lnTo>
                  <a:pt x="2823" y="48048"/>
                </a:lnTo>
                <a:lnTo>
                  <a:pt x="10539" y="59503"/>
                </a:lnTo>
                <a:lnTo>
                  <a:pt x="22016" y="66957"/>
                </a:lnTo>
                <a:lnTo>
                  <a:pt x="33952" y="69169"/>
                </a:lnTo>
                <a:lnTo>
                  <a:pt x="47928" y="66183"/>
                </a:lnTo>
                <a:lnTo>
                  <a:pt x="58940" y="58096"/>
                </a:lnTo>
                <a:lnTo>
                  <a:pt x="65968" y="46208"/>
                </a:lnTo>
                <a:lnTo>
                  <a:pt x="68048" y="33904"/>
                </a:lnTo>
                <a:lnTo>
                  <a:pt x="65166" y="19912"/>
                </a:lnTo>
                <a:lnTo>
                  <a:pt x="57243" y="8821"/>
                </a:lnTo>
                <a:lnTo>
                  <a:pt x="45363" y="1832"/>
                </a:lnTo>
                <a:lnTo>
                  <a:pt x="33952" y="0"/>
                </a:lnTo>
                <a:lnTo>
                  <a:pt x="19903" y="2934"/>
                </a:lnTo>
                <a:lnTo>
                  <a:pt x="8786" y="10932"/>
                </a:lnTo>
                <a:lnTo>
                  <a:pt x="1803" y="22786"/>
                </a:lnTo>
                <a:lnTo>
                  <a:pt x="0" y="33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729578" y="3501762"/>
            <a:ext cx="68048" cy="69169"/>
          </a:xfrm>
          <a:custGeom>
            <a:avLst/>
            <a:gdLst/>
            <a:ahLst/>
            <a:cxnLst/>
            <a:rect l="l" t="t" r="r" b="b"/>
            <a:pathLst>
              <a:path w="68048" h="69169">
                <a:moveTo>
                  <a:pt x="0" y="33904"/>
                </a:moveTo>
                <a:lnTo>
                  <a:pt x="2823" y="48048"/>
                </a:lnTo>
                <a:lnTo>
                  <a:pt x="10539" y="59503"/>
                </a:lnTo>
                <a:lnTo>
                  <a:pt x="22016" y="66957"/>
                </a:lnTo>
                <a:lnTo>
                  <a:pt x="33952" y="69169"/>
                </a:lnTo>
                <a:lnTo>
                  <a:pt x="47928" y="66183"/>
                </a:lnTo>
                <a:lnTo>
                  <a:pt x="58940" y="58096"/>
                </a:lnTo>
                <a:lnTo>
                  <a:pt x="65968" y="46208"/>
                </a:lnTo>
                <a:lnTo>
                  <a:pt x="68048" y="33904"/>
                </a:lnTo>
                <a:lnTo>
                  <a:pt x="65166" y="19912"/>
                </a:lnTo>
                <a:lnTo>
                  <a:pt x="57243" y="8821"/>
                </a:lnTo>
                <a:lnTo>
                  <a:pt x="45363" y="1832"/>
                </a:lnTo>
                <a:lnTo>
                  <a:pt x="33952" y="0"/>
                </a:lnTo>
                <a:lnTo>
                  <a:pt x="19903" y="2934"/>
                </a:lnTo>
                <a:lnTo>
                  <a:pt x="8786" y="10932"/>
                </a:lnTo>
                <a:lnTo>
                  <a:pt x="1803" y="22786"/>
                </a:lnTo>
                <a:lnTo>
                  <a:pt x="0" y="33904"/>
                </a:lnTo>
                <a:close/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4379942" y="3480410"/>
            <a:ext cx="69042" cy="69169"/>
          </a:xfrm>
          <a:custGeom>
            <a:avLst/>
            <a:gdLst/>
            <a:ahLst/>
            <a:cxnLst/>
            <a:rect l="l" t="t" r="r" b="b"/>
            <a:pathLst>
              <a:path w="69042" h="69169">
                <a:moveTo>
                  <a:pt x="0" y="33904"/>
                </a:moveTo>
                <a:lnTo>
                  <a:pt x="2823" y="48042"/>
                </a:lnTo>
                <a:lnTo>
                  <a:pt x="10539" y="59498"/>
                </a:lnTo>
                <a:lnTo>
                  <a:pt x="22016" y="66955"/>
                </a:lnTo>
                <a:lnTo>
                  <a:pt x="33952" y="69169"/>
                </a:lnTo>
                <a:lnTo>
                  <a:pt x="47791" y="66261"/>
                </a:lnTo>
                <a:lnTo>
                  <a:pt x="59090" y="58374"/>
                </a:lnTo>
                <a:lnTo>
                  <a:pt x="66587" y="46761"/>
                </a:lnTo>
                <a:lnTo>
                  <a:pt x="69042" y="33904"/>
                </a:lnTo>
                <a:lnTo>
                  <a:pt x="66031" y="20097"/>
                </a:lnTo>
                <a:lnTo>
                  <a:pt x="57891" y="9091"/>
                </a:lnTo>
                <a:lnTo>
                  <a:pt x="45958" y="2035"/>
                </a:lnTo>
                <a:lnTo>
                  <a:pt x="33952" y="0"/>
                </a:lnTo>
                <a:lnTo>
                  <a:pt x="19903" y="2934"/>
                </a:lnTo>
                <a:lnTo>
                  <a:pt x="8786" y="10932"/>
                </a:lnTo>
                <a:lnTo>
                  <a:pt x="1803" y="22786"/>
                </a:lnTo>
                <a:lnTo>
                  <a:pt x="0" y="33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379942" y="3480410"/>
            <a:ext cx="69042" cy="69169"/>
          </a:xfrm>
          <a:custGeom>
            <a:avLst/>
            <a:gdLst/>
            <a:ahLst/>
            <a:cxnLst/>
            <a:rect l="l" t="t" r="r" b="b"/>
            <a:pathLst>
              <a:path w="69042" h="69169">
                <a:moveTo>
                  <a:pt x="0" y="33904"/>
                </a:moveTo>
                <a:lnTo>
                  <a:pt x="2823" y="48042"/>
                </a:lnTo>
                <a:lnTo>
                  <a:pt x="10539" y="59498"/>
                </a:lnTo>
                <a:lnTo>
                  <a:pt x="22016" y="66955"/>
                </a:lnTo>
                <a:lnTo>
                  <a:pt x="33952" y="69169"/>
                </a:lnTo>
                <a:lnTo>
                  <a:pt x="47791" y="66261"/>
                </a:lnTo>
                <a:lnTo>
                  <a:pt x="59090" y="58374"/>
                </a:lnTo>
                <a:lnTo>
                  <a:pt x="66587" y="46761"/>
                </a:lnTo>
                <a:lnTo>
                  <a:pt x="69042" y="33904"/>
                </a:lnTo>
                <a:lnTo>
                  <a:pt x="66031" y="20097"/>
                </a:lnTo>
                <a:lnTo>
                  <a:pt x="57891" y="9091"/>
                </a:lnTo>
                <a:lnTo>
                  <a:pt x="45958" y="2035"/>
                </a:lnTo>
                <a:lnTo>
                  <a:pt x="33952" y="0"/>
                </a:lnTo>
                <a:lnTo>
                  <a:pt x="19903" y="2934"/>
                </a:lnTo>
                <a:lnTo>
                  <a:pt x="8786" y="10932"/>
                </a:lnTo>
                <a:lnTo>
                  <a:pt x="1803" y="22786"/>
                </a:lnTo>
                <a:lnTo>
                  <a:pt x="0" y="33904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816784" y="3416327"/>
            <a:ext cx="69468" cy="69169"/>
          </a:xfrm>
          <a:custGeom>
            <a:avLst/>
            <a:gdLst/>
            <a:ahLst/>
            <a:cxnLst/>
            <a:rect l="l" t="t" r="r" b="b"/>
            <a:pathLst>
              <a:path w="69468" h="69169">
                <a:moveTo>
                  <a:pt x="0" y="33904"/>
                </a:moveTo>
                <a:lnTo>
                  <a:pt x="2818" y="47964"/>
                </a:lnTo>
                <a:lnTo>
                  <a:pt x="10535" y="59381"/>
                </a:lnTo>
                <a:lnTo>
                  <a:pt x="22037" y="66864"/>
                </a:lnTo>
                <a:lnTo>
                  <a:pt x="34379" y="69169"/>
                </a:lnTo>
                <a:lnTo>
                  <a:pt x="48157" y="66261"/>
                </a:lnTo>
                <a:lnTo>
                  <a:pt x="59464" y="58374"/>
                </a:lnTo>
                <a:lnTo>
                  <a:pt x="66996" y="46761"/>
                </a:lnTo>
                <a:lnTo>
                  <a:pt x="69468" y="33904"/>
                </a:lnTo>
                <a:lnTo>
                  <a:pt x="66436" y="20097"/>
                </a:lnTo>
                <a:lnTo>
                  <a:pt x="58261" y="9091"/>
                </a:lnTo>
                <a:lnTo>
                  <a:pt x="46327" y="2035"/>
                </a:lnTo>
                <a:lnTo>
                  <a:pt x="34379" y="0"/>
                </a:lnTo>
                <a:lnTo>
                  <a:pt x="20215" y="2898"/>
                </a:lnTo>
                <a:lnTo>
                  <a:pt x="8998" y="10805"/>
                </a:lnTo>
                <a:lnTo>
                  <a:pt x="1908" y="22535"/>
                </a:lnTo>
                <a:lnTo>
                  <a:pt x="0" y="33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4816784" y="3416327"/>
            <a:ext cx="69468" cy="69169"/>
          </a:xfrm>
          <a:custGeom>
            <a:avLst/>
            <a:gdLst/>
            <a:ahLst/>
            <a:cxnLst/>
            <a:rect l="l" t="t" r="r" b="b"/>
            <a:pathLst>
              <a:path w="69468" h="69169">
                <a:moveTo>
                  <a:pt x="0" y="33904"/>
                </a:moveTo>
                <a:lnTo>
                  <a:pt x="2818" y="47964"/>
                </a:lnTo>
                <a:lnTo>
                  <a:pt x="10535" y="59381"/>
                </a:lnTo>
                <a:lnTo>
                  <a:pt x="22037" y="66864"/>
                </a:lnTo>
                <a:lnTo>
                  <a:pt x="34379" y="69169"/>
                </a:lnTo>
                <a:lnTo>
                  <a:pt x="48157" y="66261"/>
                </a:lnTo>
                <a:lnTo>
                  <a:pt x="59464" y="58374"/>
                </a:lnTo>
                <a:lnTo>
                  <a:pt x="66996" y="46761"/>
                </a:lnTo>
                <a:lnTo>
                  <a:pt x="69468" y="33904"/>
                </a:lnTo>
                <a:lnTo>
                  <a:pt x="66436" y="20097"/>
                </a:lnTo>
                <a:lnTo>
                  <a:pt x="58261" y="9091"/>
                </a:lnTo>
                <a:lnTo>
                  <a:pt x="46327" y="2035"/>
                </a:lnTo>
                <a:lnTo>
                  <a:pt x="34379" y="0"/>
                </a:lnTo>
                <a:lnTo>
                  <a:pt x="20215" y="2898"/>
                </a:lnTo>
                <a:lnTo>
                  <a:pt x="8998" y="10805"/>
                </a:lnTo>
                <a:lnTo>
                  <a:pt x="1908" y="22535"/>
                </a:lnTo>
                <a:lnTo>
                  <a:pt x="0" y="33904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471572" y="3682152"/>
            <a:ext cx="351747" cy="550961"/>
          </a:xfrm>
          <a:custGeom>
            <a:avLst/>
            <a:gdLst/>
            <a:ahLst/>
            <a:cxnLst/>
            <a:rect l="l" t="t" r="r" b="b"/>
            <a:pathLst>
              <a:path w="351747" h="550961">
                <a:moveTo>
                  <a:pt x="175021" y="0"/>
                </a:moveTo>
                <a:lnTo>
                  <a:pt x="193063" y="5412"/>
                </a:lnTo>
                <a:lnTo>
                  <a:pt x="211105" y="15925"/>
                </a:lnTo>
                <a:lnTo>
                  <a:pt x="227016" y="33224"/>
                </a:lnTo>
                <a:lnTo>
                  <a:pt x="244063" y="55596"/>
                </a:lnTo>
                <a:lnTo>
                  <a:pt x="260116" y="83408"/>
                </a:lnTo>
                <a:lnTo>
                  <a:pt x="275033" y="113232"/>
                </a:lnTo>
                <a:lnTo>
                  <a:pt x="290092" y="147491"/>
                </a:lnTo>
                <a:lnTo>
                  <a:pt x="303730" y="183762"/>
                </a:lnTo>
                <a:lnTo>
                  <a:pt x="315663" y="222073"/>
                </a:lnTo>
                <a:lnTo>
                  <a:pt x="326175" y="259378"/>
                </a:lnTo>
                <a:lnTo>
                  <a:pt x="334699" y="298029"/>
                </a:lnTo>
                <a:lnTo>
                  <a:pt x="342086" y="335320"/>
                </a:lnTo>
                <a:lnTo>
                  <a:pt x="346633" y="370585"/>
                </a:lnTo>
                <a:lnTo>
                  <a:pt x="349616" y="403809"/>
                </a:lnTo>
                <a:lnTo>
                  <a:pt x="351747" y="433647"/>
                </a:lnTo>
                <a:lnTo>
                  <a:pt x="348621" y="458059"/>
                </a:lnTo>
                <a:lnTo>
                  <a:pt x="342087" y="480445"/>
                </a:lnTo>
                <a:lnTo>
                  <a:pt x="330579" y="498751"/>
                </a:lnTo>
                <a:lnTo>
                  <a:pt x="312253" y="514690"/>
                </a:lnTo>
                <a:lnTo>
                  <a:pt x="290092" y="528589"/>
                </a:lnTo>
                <a:lnTo>
                  <a:pt x="264520" y="537062"/>
                </a:lnTo>
                <a:lnTo>
                  <a:pt x="235539" y="544528"/>
                </a:lnTo>
                <a:lnTo>
                  <a:pt x="205564" y="548935"/>
                </a:lnTo>
                <a:lnTo>
                  <a:pt x="175021" y="550961"/>
                </a:lnTo>
                <a:lnTo>
                  <a:pt x="145046" y="548935"/>
                </a:lnTo>
                <a:lnTo>
                  <a:pt x="115070" y="544528"/>
                </a:lnTo>
                <a:lnTo>
                  <a:pt x="86374" y="537062"/>
                </a:lnTo>
                <a:lnTo>
                  <a:pt x="60944" y="528589"/>
                </a:lnTo>
                <a:lnTo>
                  <a:pt x="38356" y="514690"/>
                </a:lnTo>
                <a:lnTo>
                  <a:pt x="20314" y="498751"/>
                </a:lnTo>
                <a:lnTo>
                  <a:pt x="8381" y="480445"/>
                </a:lnTo>
                <a:lnTo>
                  <a:pt x="994" y="458059"/>
                </a:lnTo>
                <a:lnTo>
                  <a:pt x="0" y="433647"/>
                </a:lnTo>
                <a:lnTo>
                  <a:pt x="994" y="403809"/>
                </a:lnTo>
                <a:lnTo>
                  <a:pt x="4403" y="370585"/>
                </a:lnTo>
                <a:lnTo>
                  <a:pt x="8381" y="335320"/>
                </a:lnTo>
                <a:lnTo>
                  <a:pt x="15911" y="298029"/>
                </a:lnTo>
                <a:lnTo>
                  <a:pt x="25429" y="259378"/>
                </a:lnTo>
                <a:lnTo>
                  <a:pt x="34947" y="222073"/>
                </a:lnTo>
                <a:lnTo>
                  <a:pt x="48017" y="183762"/>
                </a:lnTo>
                <a:lnTo>
                  <a:pt x="60944" y="147491"/>
                </a:lnTo>
                <a:lnTo>
                  <a:pt x="75577" y="113232"/>
                </a:lnTo>
                <a:lnTo>
                  <a:pt x="90493" y="83408"/>
                </a:lnTo>
                <a:lnTo>
                  <a:pt x="107541" y="55596"/>
                </a:lnTo>
                <a:lnTo>
                  <a:pt x="123594" y="33224"/>
                </a:lnTo>
                <a:lnTo>
                  <a:pt x="140499" y="15925"/>
                </a:lnTo>
                <a:lnTo>
                  <a:pt x="157547" y="5412"/>
                </a:lnTo>
                <a:lnTo>
                  <a:pt x="175021" y="0"/>
                </a:lnTo>
                <a:close/>
              </a:path>
            </a:pathLst>
          </a:custGeom>
          <a:ln w="54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689070" y="3640441"/>
            <a:ext cx="346348" cy="346173"/>
          </a:xfrm>
          <a:custGeom>
            <a:avLst/>
            <a:gdLst/>
            <a:ahLst/>
            <a:cxnLst/>
            <a:rect l="l" t="t" r="r" b="b"/>
            <a:pathLst>
              <a:path w="346348" h="346173">
                <a:moveTo>
                  <a:pt x="0" y="0"/>
                </a:moveTo>
                <a:lnTo>
                  <a:pt x="316657" y="346173"/>
                </a:lnTo>
                <a:lnTo>
                  <a:pt x="346348" y="316008"/>
                </a:lnTo>
                <a:lnTo>
                  <a:pt x="99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689070" y="3640441"/>
            <a:ext cx="346348" cy="346173"/>
          </a:xfrm>
          <a:custGeom>
            <a:avLst/>
            <a:gdLst/>
            <a:ahLst/>
            <a:cxnLst/>
            <a:rect l="l" t="t" r="r" b="b"/>
            <a:pathLst>
              <a:path w="346348" h="346173">
                <a:moveTo>
                  <a:pt x="0" y="0"/>
                </a:moveTo>
                <a:lnTo>
                  <a:pt x="316657" y="346173"/>
                </a:lnTo>
                <a:lnTo>
                  <a:pt x="346348" y="316008"/>
                </a:lnTo>
                <a:lnTo>
                  <a:pt x="994" y="0"/>
                </a:lnTo>
                <a:lnTo>
                  <a:pt x="0" y="0"/>
                </a:lnTo>
                <a:close/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4476970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843634" y="3576358"/>
            <a:ext cx="53131" cy="32218"/>
          </a:xfrm>
          <a:custGeom>
            <a:avLst/>
            <a:gdLst/>
            <a:ahLst/>
            <a:cxnLst/>
            <a:rect l="l" t="t" r="r" b="b"/>
            <a:pathLst>
              <a:path w="53131" h="32218">
                <a:moveTo>
                  <a:pt x="42618" y="15939"/>
                </a:moveTo>
                <a:lnTo>
                  <a:pt x="53131" y="0"/>
                </a:lnTo>
                <a:lnTo>
                  <a:pt x="0" y="15939"/>
                </a:lnTo>
                <a:lnTo>
                  <a:pt x="53131" y="32218"/>
                </a:lnTo>
                <a:lnTo>
                  <a:pt x="42618" y="15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843634" y="3592297"/>
            <a:ext cx="500913" cy="0"/>
          </a:xfrm>
          <a:custGeom>
            <a:avLst/>
            <a:gdLst/>
            <a:ahLst/>
            <a:cxnLst/>
            <a:rect l="l" t="t" r="r" b="b"/>
            <a:pathLst>
              <a:path w="500913" h="0">
                <a:moveTo>
                  <a:pt x="500913" y="0"/>
                </a:moveTo>
                <a:lnTo>
                  <a:pt x="0" y="0"/>
                </a:lnTo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4843634" y="3576358"/>
            <a:ext cx="53131" cy="32218"/>
          </a:xfrm>
          <a:custGeom>
            <a:avLst/>
            <a:gdLst/>
            <a:ahLst/>
            <a:cxnLst/>
            <a:rect l="l" t="t" r="r" b="b"/>
            <a:pathLst>
              <a:path w="53131" h="32218">
                <a:moveTo>
                  <a:pt x="0" y="15939"/>
                </a:moveTo>
                <a:lnTo>
                  <a:pt x="53131" y="0"/>
                </a:lnTo>
                <a:lnTo>
                  <a:pt x="42618" y="15939"/>
                </a:lnTo>
                <a:lnTo>
                  <a:pt x="53131" y="32218"/>
                </a:lnTo>
                <a:lnTo>
                  <a:pt x="0" y="15939"/>
                </a:lnTo>
                <a:close/>
              </a:path>
            </a:pathLst>
          </a:custGeom>
          <a:ln w="54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827723" y="3683158"/>
            <a:ext cx="68048" cy="69509"/>
          </a:xfrm>
          <a:custGeom>
            <a:avLst/>
            <a:gdLst/>
            <a:ahLst/>
            <a:cxnLst/>
            <a:rect l="l" t="t" r="r" b="b"/>
            <a:pathLst>
              <a:path w="68048" h="69509">
                <a:moveTo>
                  <a:pt x="0" y="34244"/>
                </a:moveTo>
                <a:lnTo>
                  <a:pt x="2823" y="48382"/>
                </a:lnTo>
                <a:lnTo>
                  <a:pt x="10539" y="59838"/>
                </a:lnTo>
                <a:lnTo>
                  <a:pt x="22016" y="67295"/>
                </a:lnTo>
                <a:lnTo>
                  <a:pt x="33952" y="69509"/>
                </a:lnTo>
                <a:lnTo>
                  <a:pt x="47807" y="66521"/>
                </a:lnTo>
                <a:lnTo>
                  <a:pt x="58838" y="58430"/>
                </a:lnTo>
                <a:lnTo>
                  <a:pt x="65935" y="46542"/>
                </a:lnTo>
                <a:lnTo>
                  <a:pt x="68048" y="34244"/>
                </a:lnTo>
                <a:lnTo>
                  <a:pt x="65150" y="20111"/>
                </a:lnTo>
                <a:lnTo>
                  <a:pt x="57231" y="8949"/>
                </a:lnTo>
                <a:lnTo>
                  <a:pt x="45452" y="1903"/>
                </a:lnTo>
                <a:lnTo>
                  <a:pt x="33952" y="0"/>
                </a:lnTo>
                <a:lnTo>
                  <a:pt x="19967" y="2912"/>
                </a:lnTo>
                <a:lnTo>
                  <a:pt x="8879" y="10880"/>
                </a:lnTo>
                <a:lnTo>
                  <a:pt x="1872" y="22753"/>
                </a:lnTo>
                <a:lnTo>
                  <a:pt x="0" y="34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827723" y="3683158"/>
            <a:ext cx="68048" cy="69509"/>
          </a:xfrm>
          <a:custGeom>
            <a:avLst/>
            <a:gdLst/>
            <a:ahLst/>
            <a:cxnLst/>
            <a:rect l="l" t="t" r="r" b="b"/>
            <a:pathLst>
              <a:path w="68048" h="69509">
                <a:moveTo>
                  <a:pt x="0" y="34244"/>
                </a:moveTo>
                <a:lnTo>
                  <a:pt x="2823" y="48382"/>
                </a:lnTo>
                <a:lnTo>
                  <a:pt x="10539" y="59838"/>
                </a:lnTo>
                <a:lnTo>
                  <a:pt x="22016" y="67295"/>
                </a:lnTo>
                <a:lnTo>
                  <a:pt x="33952" y="69509"/>
                </a:lnTo>
                <a:lnTo>
                  <a:pt x="47807" y="66521"/>
                </a:lnTo>
                <a:lnTo>
                  <a:pt x="58838" y="58430"/>
                </a:lnTo>
                <a:lnTo>
                  <a:pt x="65935" y="46542"/>
                </a:lnTo>
                <a:lnTo>
                  <a:pt x="68048" y="34244"/>
                </a:lnTo>
                <a:lnTo>
                  <a:pt x="65150" y="20111"/>
                </a:lnTo>
                <a:lnTo>
                  <a:pt x="57231" y="8949"/>
                </a:lnTo>
                <a:lnTo>
                  <a:pt x="45452" y="1903"/>
                </a:lnTo>
                <a:lnTo>
                  <a:pt x="33952" y="0"/>
                </a:lnTo>
                <a:lnTo>
                  <a:pt x="19967" y="2912"/>
                </a:lnTo>
                <a:lnTo>
                  <a:pt x="8879" y="10880"/>
                </a:lnTo>
                <a:lnTo>
                  <a:pt x="1872" y="22753"/>
                </a:lnTo>
                <a:lnTo>
                  <a:pt x="0" y="34244"/>
                </a:lnTo>
                <a:close/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871336" y="3314613"/>
            <a:ext cx="14916" cy="16265"/>
          </a:xfrm>
          <a:custGeom>
            <a:avLst/>
            <a:gdLst/>
            <a:ahLst/>
            <a:cxnLst/>
            <a:rect l="l" t="t" r="r" b="b"/>
            <a:pathLst>
              <a:path w="14916" h="16265">
                <a:moveTo>
                  <a:pt x="0" y="0"/>
                </a:moveTo>
                <a:lnTo>
                  <a:pt x="14916" y="16265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906284" y="3276288"/>
            <a:ext cx="18468" cy="17979"/>
          </a:xfrm>
          <a:custGeom>
            <a:avLst/>
            <a:gdLst/>
            <a:ahLst/>
            <a:cxnLst/>
            <a:rect l="l" t="t" r="r" b="b"/>
            <a:pathLst>
              <a:path w="18468" h="17979">
                <a:moveTo>
                  <a:pt x="0" y="0"/>
                </a:moveTo>
                <a:lnTo>
                  <a:pt x="18468" y="17979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941800" y="3237977"/>
            <a:ext cx="21025" cy="21365"/>
          </a:xfrm>
          <a:custGeom>
            <a:avLst/>
            <a:gdLst/>
            <a:ahLst/>
            <a:cxnLst/>
            <a:rect l="l" t="t" r="r" b="b"/>
            <a:pathLst>
              <a:path w="21025" h="21365">
                <a:moveTo>
                  <a:pt x="0" y="0"/>
                </a:moveTo>
                <a:lnTo>
                  <a:pt x="21025" y="21365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976889" y="3199326"/>
            <a:ext cx="24434" cy="24751"/>
          </a:xfrm>
          <a:custGeom>
            <a:avLst/>
            <a:gdLst/>
            <a:ahLst/>
            <a:cxnLst/>
            <a:rect l="l" t="t" r="r" b="b"/>
            <a:pathLst>
              <a:path w="24434" h="24751">
                <a:moveTo>
                  <a:pt x="0" y="0"/>
                </a:moveTo>
                <a:lnTo>
                  <a:pt x="24434" y="24751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011836" y="3161015"/>
            <a:ext cx="27986" cy="27798"/>
          </a:xfrm>
          <a:custGeom>
            <a:avLst/>
            <a:gdLst/>
            <a:ahLst/>
            <a:cxnLst/>
            <a:rect l="l" t="t" r="r" b="b"/>
            <a:pathLst>
              <a:path w="27986" h="27798">
                <a:moveTo>
                  <a:pt x="0" y="0"/>
                </a:moveTo>
                <a:lnTo>
                  <a:pt x="27986" y="27798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048347" y="3123398"/>
            <a:ext cx="29549" cy="30150"/>
          </a:xfrm>
          <a:custGeom>
            <a:avLst/>
            <a:gdLst/>
            <a:ahLst/>
            <a:cxnLst/>
            <a:rect l="l" t="t" r="r" b="b"/>
            <a:pathLst>
              <a:path w="29549" h="30150">
                <a:moveTo>
                  <a:pt x="0" y="0"/>
                </a:moveTo>
                <a:lnTo>
                  <a:pt x="29549" y="30150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3446874" y="3506848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3255188" y="3314613"/>
            <a:ext cx="17019" cy="17285"/>
          </a:xfrm>
          <a:custGeom>
            <a:avLst/>
            <a:gdLst/>
            <a:ahLst/>
            <a:cxnLst/>
            <a:rect l="l" t="t" r="r" b="b"/>
            <a:pathLst>
              <a:path w="17019" h="17285">
                <a:moveTo>
                  <a:pt x="0" y="17285"/>
                </a:moveTo>
                <a:lnTo>
                  <a:pt x="17019" y="0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216704" y="3276288"/>
            <a:ext cx="20428" cy="20345"/>
          </a:xfrm>
          <a:custGeom>
            <a:avLst/>
            <a:gdLst/>
            <a:ahLst/>
            <a:cxnLst/>
            <a:rect l="l" t="t" r="r" b="b"/>
            <a:pathLst>
              <a:path w="20428" h="20345">
                <a:moveTo>
                  <a:pt x="0" y="20345"/>
                </a:moveTo>
                <a:lnTo>
                  <a:pt x="20428" y="0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178560" y="3237977"/>
            <a:ext cx="23156" cy="23391"/>
          </a:xfrm>
          <a:custGeom>
            <a:avLst/>
            <a:gdLst/>
            <a:ahLst/>
            <a:cxnLst/>
            <a:rect l="l" t="t" r="r" b="b"/>
            <a:pathLst>
              <a:path w="23156" h="23391">
                <a:moveTo>
                  <a:pt x="0" y="23391"/>
                </a:moveTo>
                <a:lnTo>
                  <a:pt x="23156" y="0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140089" y="3199326"/>
            <a:ext cx="26565" cy="26792"/>
          </a:xfrm>
          <a:custGeom>
            <a:avLst/>
            <a:gdLst/>
            <a:ahLst/>
            <a:cxnLst/>
            <a:rect l="l" t="t" r="r" b="b"/>
            <a:pathLst>
              <a:path w="26565" h="26792">
                <a:moveTo>
                  <a:pt x="0" y="26792"/>
                </a:moveTo>
                <a:lnTo>
                  <a:pt x="26565" y="0"/>
                </a:lnTo>
              </a:path>
            </a:pathLst>
          </a:custGeom>
          <a:ln w="54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101604" y="3161015"/>
            <a:ext cx="29975" cy="29838"/>
          </a:xfrm>
          <a:custGeom>
            <a:avLst/>
            <a:gdLst/>
            <a:ahLst/>
            <a:cxnLst/>
            <a:rect l="l" t="t" r="r" b="b"/>
            <a:pathLst>
              <a:path w="29975" h="29838">
                <a:moveTo>
                  <a:pt x="0" y="29838"/>
                </a:moveTo>
                <a:lnTo>
                  <a:pt x="29975" y="0"/>
                </a:lnTo>
              </a:path>
            </a:pathLst>
          </a:custGeom>
          <a:ln w="54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740091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793507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846638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900054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953611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006743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060158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113290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166705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219837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273394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326384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379941" y="3053124"/>
            <a:ext cx="0" cy="42788"/>
          </a:xfrm>
          <a:custGeom>
            <a:avLst/>
            <a:gdLst/>
            <a:ahLst/>
            <a:cxnLst/>
            <a:rect l="l" t="t" r="r" b="b"/>
            <a:pathLst>
              <a:path w="0" h="42788">
                <a:moveTo>
                  <a:pt x="0" y="0"/>
                </a:moveTo>
                <a:lnTo>
                  <a:pt x="0" y="42788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749893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801036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853173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905594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957731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008732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061153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113290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165711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216854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268849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321270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373407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424549" y="4067656"/>
            <a:ext cx="0" cy="42717"/>
          </a:xfrm>
          <a:custGeom>
            <a:avLst/>
            <a:gdLst/>
            <a:ahLst/>
            <a:cxnLst/>
            <a:rect l="l" t="t" r="r" b="b"/>
            <a:pathLst>
              <a:path w="0" h="42717">
                <a:moveTo>
                  <a:pt x="0" y="0"/>
                </a:moveTo>
                <a:lnTo>
                  <a:pt x="0" y="42717"/>
                </a:lnTo>
              </a:path>
            </a:pathLst>
          </a:custGeom>
          <a:ln w="5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033259" y="3031236"/>
            <a:ext cx="431292" cy="76200"/>
          </a:xfrm>
          <a:custGeom>
            <a:avLst/>
            <a:gdLst/>
            <a:ahLst/>
            <a:cxnLst/>
            <a:rect l="l" t="t" r="r" b="b"/>
            <a:pathLst>
              <a:path w="431292" h="76200">
                <a:moveTo>
                  <a:pt x="367792" y="44450"/>
                </a:moveTo>
                <a:lnTo>
                  <a:pt x="355091" y="44450"/>
                </a:lnTo>
                <a:lnTo>
                  <a:pt x="355092" y="76200"/>
                </a:lnTo>
                <a:lnTo>
                  <a:pt x="431292" y="38100"/>
                </a:lnTo>
                <a:lnTo>
                  <a:pt x="367792" y="44450"/>
                </a:lnTo>
                <a:close/>
              </a:path>
              <a:path w="431292" h="76200">
                <a:moveTo>
                  <a:pt x="367792" y="31750"/>
                </a:moveTo>
                <a:lnTo>
                  <a:pt x="355092" y="0"/>
                </a:lnTo>
                <a:lnTo>
                  <a:pt x="355091" y="31750"/>
                </a:lnTo>
                <a:lnTo>
                  <a:pt x="367792" y="31750"/>
                </a:lnTo>
                <a:close/>
              </a:path>
              <a:path w="431292" h="76200">
                <a:moveTo>
                  <a:pt x="0" y="31750"/>
                </a:moveTo>
                <a:lnTo>
                  <a:pt x="0" y="44450"/>
                </a:lnTo>
                <a:lnTo>
                  <a:pt x="367792" y="44450"/>
                </a:lnTo>
                <a:lnTo>
                  <a:pt x="431292" y="38100"/>
                </a:lnTo>
                <a:lnTo>
                  <a:pt x="355092" y="0"/>
                </a:lnTo>
                <a:lnTo>
                  <a:pt x="36779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033259" y="4183379"/>
            <a:ext cx="431292" cy="76200"/>
          </a:xfrm>
          <a:custGeom>
            <a:avLst/>
            <a:gdLst/>
            <a:ahLst/>
            <a:cxnLst/>
            <a:rect l="l" t="t" r="r" b="b"/>
            <a:pathLst>
              <a:path w="431292" h="76200">
                <a:moveTo>
                  <a:pt x="367792" y="44450"/>
                </a:moveTo>
                <a:lnTo>
                  <a:pt x="355091" y="44450"/>
                </a:lnTo>
                <a:lnTo>
                  <a:pt x="355092" y="76200"/>
                </a:lnTo>
                <a:lnTo>
                  <a:pt x="431292" y="38100"/>
                </a:lnTo>
                <a:lnTo>
                  <a:pt x="367792" y="44450"/>
                </a:lnTo>
                <a:close/>
              </a:path>
              <a:path w="431292" h="76200">
                <a:moveTo>
                  <a:pt x="367792" y="31750"/>
                </a:moveTo>
                <a:lnTo>
                  <a:pt x="355092" y="0"/>
                </a:lnTo>
                <a:lnTo>
                  <a:pt x="355091" y="31750"/>
                </a:lnTo>
                <a:lnTo>
                  <a:pt x="367792" y="31750"/>
                </a:lnTo>
                <a:close/>
              </a:path>
              <a:path w="431292" h="76200">
                <a:moveTo>
                  <a:pt x="0" y="31750"/>
                </a:moveTo>
                <a:lnTo>
                  <a:pt x="0" y="44450"/>
                </a:lnTo>
                <a:lnTo>
                  <a:pt x="367792" y="44450"/>
                </a:lnTo>
                <a:lnTo>
                  <a:pt x="431292" y="38100"/>
                </a:lnTo>
                <a:lnTo>
                  <a:pt x="355092" y="0"/>
                </a:lnTo>
                <a:lnTo>
                  <a:pt x="36779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816852" y="4581144"/>
            <a:ext cx="3166872" cy="0"/>
          </a:xfrm>
          <a:custGeom>
            <a:avLst/>
            <a:gdLst/>
            <a:ahLst/>
            <a:cxnLst/>
            <a:rect l="l" t="t" r="r" b="b"/>
            <a:pathLst>
              <a:path w="3166872" h="0">
                <a:moveTo>
                  <a:pt x="0" y="0"/>
                </a:moveTo>
                <a:lnTo>
                  <a:pt x="31668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98068" y="209277"/>
            <a:ext cx="371206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 u="heavy">
                <a:latin typeface="Comic Sans MS"/>
                <a:cs typeface="Comic Sans MS"/>
              </a:rPr>
              <a:t>Rapp</a:t>
            </a:r>
            <a:r>
              <a:rPr dirty="0" smtClean="0" baseline="1494" sz="2400" spc="-4" b="1" u="heavy">
                <a:latin typeface="Comic Sans MS"/>
                <a:cs typeface="Comic Sans MS"/>
              </a:rPr>
              <a:t>e</a:t>
            </a:r>
            <a:r>
              <a:rPr dirty="0" smtClean="0" baseline="1494" sz="2400" spc="-4" b="1" u="heavy">
                <a:latin typeface="Comic Sans MS"/>
                <a:cs typeface="Comic Sans MS"/>
              </a:rPr>
              <a:t>l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s</a:t>
            </a:r>
            <a:r>
              <a:rPr dirty="0" smtClean="0" baseline="1494" sz="2400" spc="-44" b="1" u="heavy">
                <a:latin typeface="Comic Sans MS"/>
                <a:cs typeface="Comic Sans MS"/>
              </a:rPr>
              <a:t> 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:</a:t>
            </a:r>
            <a:r>
              <a:rPr dirty="0" smtClean="0" baseline="1494" sz="2400" spc="6" b="1" u="heavy">
                <a:latin typeface="Comic Sans MS"/>
                <a:cs typeface="Comic Sans MS"/>
              </a:rPr>
              <a:t> 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Nature</a:t>
            </a:r>
            <a:r>
              <a:rPr dirty="0" smtClean="0" baseline="1494" sz="2400" spc="-21" b="1" u="heavy">
                <a:latin typeface="Comic Sans MS"/>
                <a:cs typeface="Comic Sans MS"/>
              </a:rPr>
              <a:t> 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de</a:t>
            </a:r>
            <a:r>
              <a:rPr dirty="0" smtClean="0" baseline="1494" sz="2400" spc="-15" b="1" u="heavy">
                <a:latin typeface="Comic Sans MS"/>
                <a:cs typeface="Comic Sans MS"/>
              </a:rPr>
              <a:t> </a:t>
            </a:r>
            <a:r>
              <a:rPr dirty="0" smtClean="0" baseline="1494" sz="2400" spc="-4" b="1" u="heavy">
                <a:latin typeface="Comic Sans MS"/>
                <a:cs typeface="Comic Sans MS"/>
              </a:rPr>
              <a:t>l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a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 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doub</a:t>
            </a:r>
            <a:r>
              <a:rPr dirty="0" smtClean="0" baseline="1494" sz="2400" spc="-4" b="1" u="heavy">
                <a:latin typeface="Comic Sans MS"/>
                <a:cs typeface="Comic Sans MS"/>
              </a:rPr>
              <a:t>l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e</a:t>
            </a:r>
            <a:r>
              <a:rPr dirty="0" smtClean="0" baseline="1494" sz="2400" spc="-35" b="1" u="heavy">
                <a:latin typeface="Comic Sans MS"/>
                <a:cs typeface="Comic Sans MS"/>
              </a:rPr>
              <a:t> </a:t>
            </a:r>
            <a:r>
              <a:rPr dirty="0" smtClean="0" baseline="1494" sz="2400" spc="-4" b="1" u="heavy">
                <a:latin typeface="Comic Sans MS"/>
                <a:cs typeface="Comic Sans MS"/>
              </a:rPr>
              <a:t>l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ia</a:t>
            </a:r>
            <a:r>
              <a:rPr dirty="0" smtClean="0" baseline="1494" sz="2400" spc="-4" b="1" u="heavy">
                <a:latin typeface="Comic Sans MS"/>
                <a:cs typeface="Comic Sans MS"/>
              </a:rPr>
              <a:t>i</a:t>
            </a:r>
            <a:r>
              <a:rPr dirty="0" smtClean="0" baseline="1494" sz="2400" spc="0" b="1" u="heavy">
                <a:latin typeface="Comic Sans MS"/>
                <a:cs typeface="Comic Sans MS"/>
              </a:rPr>
              <a:t>son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8068" y="666236"/>
            <a:ext cx="6130403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-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 b="1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nes</a:t>
            </a:r>
            <a:r>
              <a:rPr dirty="0" smtClean="0" baseline="1494" sz="2400" spc="-223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=</a:t>
            </a:r>
            <a:r>
              <a:rPr dirty="0" smtClean="0" baseline="1494" sz="2400" spc="-1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hy</a:t>
            </a:r>
            <a:r>
              <a:rPr dirty="0" smtClean="0" baseline="1494" sz="2400" spc="-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ro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arbures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(C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H)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insaturés</a:t>
            </a:r>
            <a:r>
              <a:rPr dirty="0" smtClean="0" baseline="1494" sz="2400" spc="1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</a:t>
            </a:r>
            <a:r>
              <a:rPr dirty="0" smtClean="0" baseline="1494" sz="2400" spc="-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=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isons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tip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8068" y="1154411"/>
            <a:ext cx="132179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(ét</a:t>
            </a:r>
            <a:r>
              <a:rPr dirty="0" smtClean="0" baseline="1494" sz="2400" spc="4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494" sz="2400" spc="4" b="1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-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éniq</a:t>
            </a:r>
            <a:r>
              <a:rPr dirty="0" smtClean="0" baseline="1494" sz="2400" spc="-9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59752" y="1154411"/>
            <a:ext cx="26779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ou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1358" y="1154411"/>
            <a:ext cx="88282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-4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solidFill>
                  <a:srgbClr val="FF0000"/>
                </a:solidFill>
                <a:latin typeface="Comic Sans MS"/>
                <a:cs typeface="Comic Sans MS"/>
              </a:rPr>
              <a:t>éfines)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26868" y="1638139"/>
            <a:ext cx="593180" cy="264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7246" sz="2400" spc="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mtClean="0" baseline="-11043" sz="1575" spc="-4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mtClean="0" baseline="7246" sz="2400" spc="0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mtClean="0" baseline="-11043" sz="1575" spc="-4" b="1">
                <a:solidFill>
                  <a:srgbClr val="FF0000"/>
                </a:solidFill>
                <a:latin typeface="Arial"/>
                <a:cs typeface="Arial"/>
              </a:rPr>
              <a:t>2n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07302" y="2476473"/>
            <a:ext cx="3750230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uvrement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xial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deux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9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itales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4">
                <a:latin typeface="Comic Sans MS"/>
                <a:cs typeface="Comic Sans MS"/>
              </a:rPr>
              <a:t>p</a:t>
            </a:r>
            <a:r>
              <a:rPr dirty="0" smtClean="0" baseline="26577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16407" y="2650522"/>
            <a:ext cx="241396" cy="19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350" spc="-4">
                <a:latin typeface="Arial"/>
                <a:cs typeface="Arial"/>
              </a:rPr>
              <a:t>2</a:t>
            </a:r>
            <a:r>
              <a:rPr dirty="0" smtClean="0" sz="1350" spc="0">
                <a:latin typeface="Arial"/>
                <a:cs typeface="Arial"/>
              </a:rPr>
              <a:t>p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18547" y="2661431"/>
            <a:ext cx="241112" cy="19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350" spc="-4">
                <a:latin typeface="Arial"/>
                <a:cs typeface="Arial"/>
              </a:rPr>
              <a:t>2</a:t>
            </a:r>
            <a:r>
              <a:rPr dirty="0" smtClean="0" sz="1350" spc="0">
                <a:latin typeface="Arial"/>
                <a:cs typeface="Arial"/>
              </a:rPr>
              <a:t>p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51424" y="2708070"/>
            <a:ext cx="265185" cy="36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sz="2700" spc="0">
                <a:latin typeface="Symbol"/>
                <a:cs typeface="Symbol"/>
              </a:rPr>
              <a:t>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21956" y="2917002"/>
            <a:ext cx="21431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liaison</a:t>
            </a:r>
            <a:r>
              <a:rPr dirty="0" smtClean="0" baseline="2657" sz="27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σ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5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0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kJ/m</a:t>
            </a:r>
            <a:r>
              <a:rPr dirty="0" smtClean="0" baseline="3417" sz="2100" spc="9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87077" y="3447779"/>
            <a:ext cx="116220" cy="1537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07302" y="3457929"/>
            <a:ext cx="3632459" cy="417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uv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em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40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-1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al</a:t>
            </a:r>
            <a:r>
              <a:rPr dirty="0" smtClean="0" baseline="3417" sz="2100" spc="40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39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ux</a:t>
            </a:r>
            <a:r>
              <a:rPr dirty="0" smtClean="0" baseline="3417" sz="2100" spc="407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19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it</a:t>
            </a:r>
            <a:r>
              <a:rPr dirty="0" smtClean="0" baseline="3417" sz="2100" spc="4"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non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ybri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ées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89794" y="3457929"/>
            <a:ext cx="14769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p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42982" y="3483615"/>
            <a:ext cx="174988" cy="19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350" spc="0"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497" y="3483615"/>
            <a:ext cx="174988" cy="19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350" spc="0"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43935" y="3488022"/>
            <a:ext cx="894885" cy="19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dirty="0" smtClean="0" sz="1350" spc="-4">
                <a:latin typeface="Arial"/>
                <a:cs typeface="Arial"/>
              </a:rPr>
              <a:t>c</a:t>
            </a:r>
            <a:r>
              <a:rPr dirty="0" smtClean="0" sz="1350" spc="-4">
                <a:latin typeface="Arial"/>
                <a:cs typeface="Arial"/>
              </a:rPr>
              <a:t>a</a:t>
            </a:r>
            <a:r>
              <a:rPr dirty="0" smtClean="0" sz="1350" spc="-4">
                <a:latin typeface="Arial"/>
                <a:cs typeface="Arial"/>
              </a:rPr>
              <a:t>r</a:t>
            </a:r>
            <a:r>
              <a:rPr dirty="0" smtClean="0" sz="1350" spc="-4">
                <a:latin typeface="Arial"/>
                <a:cs typeface="Arial"/>
              </a:rPr>
              <a:t>b</a:t>
            </a:r>
            <a:r>
              <a:rPr dirty="0" smtClean="0" sz="1350" spc="-4">
                <a:latin typeface="Arial"/>
                <a:cs typeface="Arial"/>
              </a:rPr>
              <a:t>o</a:t>
            </a:r>
            <a:r>
              <a:rPr dirty="0" smtClean="0" sz="1350" spc="-4">
                <a:latin typeface="Arial"/>
                <a:cs typeface="Arial"/>
              </a:rPr>
              <a:t>n</a:t>
            </a:r>
            <a:r>
              <a:rPr dirty="0" smtClean="0" sz="1350" spc="0">
                <a:latin typeface="Arial"/>
                <a:cs typeface="Arial"/>
              </a:rPr>
              <a:t>e</a:t>
            </a:r>
            <a:r>
              <a:rPr dirty="0" smtClean="0" sz="1350" spc="-9">
                <a:latin typeface="Arial"/>
                <a:cs typeface="Arial"/>
              </a:rPr>
              <a:t> </a:t>
            </a:r>
            <a:r>
              <a:rPr dirty="0" smtClean="0" sz="1350" spc="-4">
                <a:latin typeface="Arial"/>
                <a:cs typeface="Arial"/>
              </a:rPr>
              <a:t>s</a:t>
            </a:r>
            <a:r>
              <a:rPr dirty="0" smtClean="0" sz="1350" spc="0">
                <a:latin typeface="Arial"/>
                <a:cs typeface="Arial"/>
              </a:rPr>
              <a:t>p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51424" y="3519741"/>
            <a:ext cx="283720" cy="36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sz="2700" spc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1956" y="4099083"/>
            <a:ext cx="870552" cy="234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45"/>
              </a:lnSpc>
              <a:spcBef>
                <a:spcPts val="92"/>
              </a:spcBef>
            </a:pP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aison</a:t>
            </a:r>
            <a:r>
              <a:rPr dirty="0" smtClean="0" baseline="1494" sz="2400" spc="-3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0" sz="2400" spc="0">
                <a:solidFill>
                  <a:srgbClr val="FF0000"/>
                </a:solidFill>
                <a:latin typeface="Symbol"/>
                <a:cs typeface="Symbol"/>
              </a:rPr>
              <a:t>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7128" y="4105129"/>
            <a:ext cx="114085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25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21956" y="4776295"/>
            <a:ext cx="119036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ison</a:t>
            </a:r>
            <a:r>
              <a:rPr dirty="0" smtClean="0" baseline="2989" sz="2400" spc="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C=C</a:t>
            </a:r>
            <a:r>
              <a:rPr dirty="0" smtClean="0" baseline="2989" sz="2400" spc="2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19820" y="4816067"/>
            <a:ext cx="117994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≈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60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kJ/mol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5585" y="4927348"/>
            <a:ext cx="100723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 b="1">
                <a:latin typeface="Comic Sans MS"/>
                <a:cs typeface="Comic Sans MS"/>
              </a:rPr>
              <a:t>Longueurs</a:t>
            </a:r>
            <a:r>
              <a:rPr dirty="0" smtClean="0" baseline="1993" sz="1800" spc="9" b="1">
                <a:latin typeface="Comic Sans MS"/>
                <a:cs typeface="Comic Sans MS"/>
              </a:rPr>
              <a:t> </a:t>
            </a:r>
            <a:r>
              <a:rPr dirty="0" smtClean="0" baseline="1993" sz="1800" spc="4" b="1">
                <a:latin typeface="Comic Sans MS"/>
                <a:cs typeface="Comic Sans MS"/>
              </a:rPr>
              <a:t>de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00094" y="4927348"/>
            <a:ext cx="49485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-4" b="1">
                <a:latin typeface="Comic Sans MS"/>
                <a:cs typeface="Comic Sans MS"/>
              </a:rPr>
              <a:t>l</a:t>
            </a:r>
            <a:r>
              <a:rPr dirty="0" smtClean="0" baseline="1993" sz="1800" spc="0" b="1">
                <a:latin typeface="Comic Sans MS"/>
                <a:cs typeface="Comic Sans MS"/>
              </a:rPr>
              <a:t>i</a:t>
            </a:r>
            <a:r>
              <a:rPr dirty="0" smtClean="0" baseline="1993" sz="1800" spc="4" b="1">
                <a:latin typeface="Comic Sans MS"/>
                <a:cs typeface="Comic Sans MS"/>
              </a:rPr>
              <a:t>a</a:t>
            </a:r>
            <a:r>
              <a:rPr dirty="0" smtClean="0" baseline="1993" sz="1800" spc="0" b="1">
                <a:latin typeface="Comic Sans MS"/>
                <a:cs typeface="Comic Sans MS"/>
              </a:rPr>
              <a:t>is</a:t>
            </a:r>
            <a:r>
              <a:rPr dirty="0" smtClean="0" baseline="1993" sz="1800" spc="4" b="1">
                <a:latin typeface="Comic Sans MS"/>
                <a:cs typeface="Comic Sans MS"/>
              </a:rPr>
              <a:t>o</a:t>
            </a:r>
            <a:r>
              <a:rPr dirty="0" smtClean="0" baseline="1993" sz="1800" spc="0" b="1">
                <a:latin typeface="Comic Sans MS"/>
                <a:cs typeface="Comic Sans MS"/>
              </a:rPr>
              <a:t>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04766" y="4927348"/>
            <a:ext cx="329994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 b="1">
                <a:latin typeface="Comic Sans MS"/>
                <a:cs typeface="Comic Sans MS"/>
              </a:rPr>
              <a:t>C-C</a:t>
            </a:r>
            <a:endParaRPr sz="1200">
              <a:latin typeface="Comic Sans MS"/>
              <a:cs typeface="Comic Sans MS"/>
            </a:endParaRPr>
          </a:p>
          <a:p>
            <a:pPr marL="12700" marR="151">
              <a:lnSpc>
                <a:spcPts val="1440"/>
              </a:lnSpc>
              <a:spcBef>
                <a:spcPts val="2"/>
              </a:spcBef>
            </a:pPr>
            <a:r>
              <a:rPr dirty="0" smtClean="0" baseline="1993" sz="1800" spc="0" b="1">
                <a:latin typeface="Comic Sans MS"/>
                <a:cs typeface="Comic Sans MS"/>
              </a:rPr>
              <a:t>C=C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52238" y="4927348"/>
            <a:ext cx="706780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993" sz="1800" spc="0" b="1">
                <a:latin typeface="Comic Sans MS"/>
                <a:cs typeface="Comic Sans MS"/>
              </a:rPr>
              <a:t>:</a:t>
            </a:r>
            <a:r>
              <a:rPr dirty="0" smtClean="0" baseline="1993" sz="1800" spc="14" b="1"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latin typeface="Comic Sans MS"/>
                <a:cs typeface="Comic Sans MS"/>
              </a:rPr>
              <a:t>1</a:t>
            </a:r>
            <a:r>
              <a:rPr dirty="0" smtClean="0" baseline="1993" sz="1800" spc="-4" b="1">
                <a:latin typeface="Comic Sans MS"/>
                <a:cs typeface="Comic Sans MS"/>
              </a:rPr>
              <a:t>.</a:t>
            </a:r>
            <a:r>
              <a:rPr dirty="0" smtClean="0" baseline="1993" sz="1800" spc="0" b="1">
                <a:latin typeface="Comic Sans MS"/>
                <a:cs typeface="Comic Sans MS"/>
              </a:rPr>
              <a:t>54</a:t>
            </a:r>
            <a:r>
              <a:rPr dirty="0" smtClean="0" baseline="1993" sz="1800" spc="19" b="1"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latin typeface="Comic Sans MS"/>
                <a:cs typeface="Comic Sans MS"/>
              </a:rPr>
              <a:t>Ǻ</a:t>
            </a:r>
            <a:endParaRPr sz="1200">
              <a:latin typeface="Comic Sans MS"/>
              <a:cs typeface="Comic Sans MS"/>
            </a:endParaRPr>
          </a:p>
          <a:p>
            <a:pPr marL="12700">
              <a:lnSpc>
                <a:spcPts val="1440"/>
              </a:lnSpc>
              <a:spcBef>
                <a:spcPts val="2"/>
              </a:spcBef>
            </a:pPr>
            <a:r>
              <a:rPr dirty="0" smtClean="0" baseline="1993" sz="1800" spc="0" b="1">
                <a:latin typeface="Comic Sans MS"/>
                <a:cs typeface="Comic Sans MS"/>
              </a:rPr>
              <a:t>:</a:t>
            </a:r>
            <a:r>
              <a:rPr dirty="0" smtClean="0" baseline="1993" sz="1800" spc="14" b="1"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latin typeface="Comic Sans MS"/>
                <a:cs typeface="Comic Sans MS"/>
              </a:rPr>
              <a:t>1</a:t>
            </a:r>
            <a:r>
              <a:rPr dirty="0" smtClean="0" baseline="1993" sz="1800" spc="-4" b="1">
                <a:latin typeface="Comic Sans MS"/>
                <a:cs typeface="Comic Sans MS"/>
              </a:rPr>
              <a:t>.</a:t>
            </a:r>
            <a:r>
              <a:rPr dirty="0" smtClean="0" baseline="1993" sz="1800" spc="0" b="1">
                <a:latin typeface="Comic Sans MS"/>
                <a:cs typeface="Comic Sans MS"/>
              </a:rPr>
              <a:t>34</a:t>
            </a:r>
            <a:r>
              <a:rPr dirty="0" smtClean="0" baseline="1993" sz="1800" spc="19" b="1">
                <a:latin typeface="Comic Sans MS"/>
                <a:cs typeface="Comic Sans MS"/>
              </a:rPr>
              <a:t> </a:t>
            </a:r>
            <a:r>
              <a:rPr dirty="0" smtClean="0" baseline="1993" sz="1800" spc="0" b="1">
                <a:latin typeface="Comic Sans MS"/>
                <a:cs typeface="Comic Sans MS"/>
              </a:rPr>
              <a:t>Ǻ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6868" y="5540569"/>
            <a:ext cx="3997653" cy="2667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-</a:t>
            </a:r>
            <a:r>
              <a:rPr dirty="0" smtClean="0" baseline="8969" sz="2400" spc="-6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pas</a:t>
            </a:r>
            <a:r>
              <a:rPr dirty="0" smtClean="0" baseline="8969" sz="2400" spc="-2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de</a:t>
            </a:r>
            <a:r>
              <a:rPr dirty="0" smtClean="0" baseline="8969" sz="2400" spc="-23">
                <a:latin typeface="Comic Sans MS"/>
                <a:cs typeface="Comic Sans MS"/>
              </a:rPr>
              <a:t> </a:t>
            </a:r>
            <a:r>
              <a:rPr dirty="0" smtClean="0" baseline="8969" sz="2400" spc="-4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ibre</a:t>
            </a:r>
            <a:r>
              <a:rPr dirty="0" smtClean="0" baseline="8969" sz="2400" spc="-15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ro</a:t>
            </a:r>
            <a:r>
              <a:rPr dirty="0" smtClean="0" baseline="8969" sz="2400" spc="4">
                <a:latin typeface="Comic Sans MS"/>
                <a:cs typeface="Comic Sans MS"/>
              </a:rPr>
              <a:t>t</a:t>
            </a:r>
            <a:r>
              <a:rPr dirty="0" smtClean="0" baseline="8969" sz="2400" spc="0">
                <a:latin typeface="Comic Sans MS"/>
                <a:cs typeface="Comic Sans MS"/>
              </a:rPr>
              <a:t>ation</a:t>
            </a:r>
            <a:r>
              <a:rPr dirty="0" smtClean="0" baseline="8969" sz="2400" spc="-50">
                <a:latin typeface="Comic Sans MS"/>
                <a:cs typeface="Comic Sans MS"/>
              </a:rPr>
              <a:t> </a:t>
            </a:r>
            <a:r>
              <a:rPr dirty="0" smtClean="0" baseline="11262" sz="2400" spc="0">
                <a:latin typeface="Wingdings"/>
                <a:cs typeface="Wingdings"/>
              </a:rPr>
              <a:t></a:t>
            </a:r>
            <a:r>
              <a:rPr dirty="0" smtClean="0" baseline="10870" sz="2400" spc="62">
                <a:latin typeface="Times New Roman"/>
                <a:cs typeface="Times New Roman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E</a:t>
            </a:r>
            <a:r>
              <a:rPr dirty="0" smtClean="0" baseline="-4556" sz="1575" spc="0">
                <a:latin typeface="Comic Sans MS"/>
                <a:cs typeface="Comic Sans MS"/>
              </a:rPr>
              <a:t>a</a:t>
            </a:r>
            <a:r>
              <a:rPr dirty="0" smtClean="0" baseline="-4556" sz="1575" spc="17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=</a:t>
            </a:r>
            <a:r>
              <a:rPr dirty="0" smtClean="0" baseline="8969" sz="2400" spc="-13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250</a:t>
            </a:r>
            <a:r>
              <a:rPr dirty="0" smtClean="0" baseline="8969" sz="2400" spc="-2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kJ/</a:t>
            </a:r>
            <a:r>
              <a:rPr dirty="0" smtClean="0" baseline="8969" sz="2400" spc="-4">
                <a:latin typeface="Comic Sans MS"/>
                <a:cs typeface="Comic Sans MS"/>
              </a:rPr>
              <a:t>m</a:t>
            </a:r>
            <a:r>
              <a:rPr dirty="0" smtClean="0" baseline="8969" sz="2400" spc="0">
                <a:latin typeface="Comic Sans MS"/>
                <a:cs typeface="Comic Sans MS"/>
              </a:rPr>
              <a:t>ol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068" y="5544445"/>
            <a:ext cx="164284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cons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quence</a:t>
            </a:r>
            <a:r>
              <a:rPr dirty="0" smtClean="0" baseline="1494" sz="2400" spc="-7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6868" y="6032125"/>
            <a:ext cx="46772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C=C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ès</a:t>
            </a:r>
            <a:r>
              <a:rPr dirty="0" smtClean="0" baseline="1494" sz="2400" spc="-2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réactive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r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250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kJ/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ol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&lt;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350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k</a:t>
            </a:r>
            <a:r>
              <a:rPr dirty="0" smtClean="0" baseline="1494" sz="2400" spc="-4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/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ol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6868" y="6516234"/>
            <a:ext cx="5676356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sité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r>
              <a:rPr dirty="0" smtClean="0" baseline="1494" sz="2400" spc="-6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élevée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877" sz="2400" spc="0">
                <a:latin typeface="Wingdings"/>
                <a:cs typeface="Wingdings"/>
              </a:rPr>
              <a:t></a:t>
            </a:r>
            <a:r>
              <a:rPr dirty="0" smtClean="0" baseline="1811" sz="2400" spc="72">
                <a:latin typeface="Times New Roman"/>
                <a:cs typeface="Times New Roman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réaction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avec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électrophi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535962" y="242570"/>
            <a:ext cx="900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713881" y="242570"/>
            <a:ext cx="902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493195" y="242570"/>
            <a:ext cx="930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818611" y="242570"/>
            <a:ext cx="890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075255" y="242570"/>
            <a:ext cx="898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784357" y="242570"/>
            <a:ext cx="907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816852" y="4441444"/>
            <a:ext cx="31668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650480" y="1446403"/>
            <a:ext cx="96260" cy="160439"/>
          </a:xfrm>
          <a:custGeom>
            <a:avLst/>
            <a:gdLst/>
            <a:ahLst/>
            <a:cxnLst/>
            <a:rect l="l" t="t" r="r" b="b"/>
            <a:pathLst>
              <a:path w="96260" h="160439">
                <a:moveTo>
                  <a:pt x="48130" y="0"/>
                </a:moveTo>
                <a:lnTo>
                  <a:pt x="0" y="160439"/>
                </a:lnTo>
                <a:lnTo>
                  <a:pt x="48130" y="128180"/>
                </a:lnTo>
                <a:lnTo>
                  <a:pt x="96260" y="160439"/>
                </a:lnTo>
                <a:lnTo>
                  <a:pt x="48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698610" y="1446403"/>
            <a:ext cx="0" cy="1457417"/>
          </a:xfrm>
          <a:custGeom>
            <a:avLst/>
            <a:gdLst/>
            <a:ahLst/>
            <a:cxnLst/>
            <a:rect l="l" t="t" r="r" b="b"/>
            <a:pathLst>
              <a:path w="0" h="1457417">
                <a:moveTo>
                  <a:pt x="0" y="1457417"/>
                </a:moveTo>
                <a:lnTo>
                  <a:pt x="0" y="0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2650480" y="1446403"/>
            <a:ext cx="96260" cy="160439"/>
          </a:xfrm>
          <a:custGeom>
            <a:avLst/>
            <a:gdLst/>
            <a:ahLst/>
            <a:cxnLst/>
            <a:rect l="l" t="t" r="r" b="b"/>
            <a:pathLst>
              <a:path w="96260" h="160439">
                <a:moveTo>
                  <a:pt x="48130" y="0"/>
                </a:moveTo>
                <a:lnTo>
                  <a:pt x="96260" y="160439"/>
                </a:lnTo>
                <a:lnTo>
                  <a:pt x="48130" y="128180"/>
                </a:lnTo>
                <a:lnTo>
                  <a:pt x="0" y="160439"/>
                </a:lnTo>
                <a:lnTo>
                  <a:pt x="48130" y="0"/>
                </a:lnTo>
                <a:close/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404732" y="4165677"/>
            <a:ext cx="1557060" cy="0"/>
          </a:xfrm>
          <a:custGeom>
            <a:avLst/>
            <a:gdLst/>
            <a:ahLst/>
            <a:cxnLst/>
            <a:rect l="l" t="t" r="r" b="b"/>
            <a:pathLst>
              <a:path w="1557060" h="0">
                <a:moveTo>
                  <a:pt x="0" y="0"/>
                </a:moveTo>
                <a:lnTo>
                  <a:pt x="1557060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3998122" y="4347181"/>
            <a:ext cx="96345" cy="160525"/>
          </a:xfrm>
          <a:custGeom>
            <a:avLst/>
            <a:gdLst/>
            <a:ahLst/>
            <a:cxnLst/>
            <a:rect l="l" t="t" r="r" b="b"/>
            <a:pathLst>
              <a:path w="96345" h="160525">
                <a:moveTo>
                  <a:pt x="48279" y="31682"/>
                </a:moveTo>
                <a:lnTo>
                  <a:pt x="0" y="0"/>
                </a:lnTo>
                <a:lnTo>
                  <a:pt x="48279" y="160525"/>
                </a:lnTo>
                <a:lnTo>
                  <a:pt x="96345" y="0"/>
                </a:lnTo>
                <a:lnTo>
                  <a:pt x="48279" y="31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046402" y="4003613"/>
            <a:ext cx="0" cy="504092"/>
          </a:xfrm>
          <a:custGeom>
            <a:avLst/>
            <a:gdLst/>
            <a:ahLst/>
            <a:cxnLst/>
            <a:rect l="l" t="t" r="r" b="b"/>
            <a:pathLst>
              <a:path w="0" h="504092">
                <a:moveTo>
                  <a:pt x="0" y="0"/>
                </a:moveTo>
                <a:lnTo>
                  <a:pt x="0" y="504092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998122" y="4347181"/>
            <a:ext cx="96345" cy="160525"/>
          </a:xfrm>
          <a:custGeom>
            <a:avLst/>
            <a:gdLst/>
            <a:ahLst/>
            <a:cxnLst/>
            <a:rect l="l" t="t" r="r" b="b"/>
            <a:pathLst>
              <a:path w="96345" h="160525">
                <a:moveTo>
                  <a:pt x="48279" y="160525"/>
                </a:moveTo>
                <a:lnTo>
                  <a:pt x="0" y="0"/>
                </a:lnTo>
                <a:lnTo>
                  <a:pt x="48279" y="31682"/>
                </a:lnTo>
                <a:lnTo>
                  <a:pt x="96345" y="0"/>
                </a:lnTo>
                <a:lnTo>
                  <a:pt x="48279" y="160525"/>
                </a:lnTo>
                <a:close/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206622" y="3968342"/>
            <a:ext cx="96345" cy="160525"/>
          </a:xfrm>
          <a:custGeom>
            <a:avLst/>
            <a:gdLst/>
            <a:ahLst/>
            <a:cxnLst/>
            <a:rect l="l" t="t" r="r" b="b"/>
            <a:pathLst>
              <a:path w="96345" h="160525">
                <a:moveTo>
                  <a:pt x="48065" y="0"/>
                </a:moveTo>
                <a:lnTo>
                  <a:pt x="0" y="160525"/>
                </a:lnTo>
                <a:lnTo>
                  <a:pt x="48065" y="128309"/>
                </a:lnTo>
                <a:lnTo>
                  <a:pt x="96345" y="160525"/>
                </a:lnTo>
                <a:lnTo>
                  <a:pt x="48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254688" y="3968342"/>
            <a:ext cx="0" cy="504092"/>
          </a:xfrm>
          <a:custGeom>
            <a:avLst/>
            <a:gdLst/>
            <a:ahLst/>
            <a:cxnLst/>
            <a:rect l="l" t="t" r="r" b="b"/>
            <a:pathLst>
              <a:path w="0" h="504092">
                <a:moveTo>
                  <a:pt x="0" y="504092"/>
                </a:moveTo>
                <a:lnTo>
                  <a:pt x="0" y="0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206622" y="3968342"/>
            <a:ext cx="96345" cy="160525"/>
          </a:xfrm>
          <a:custGeom>
            <a:avLst/>
            <a:gdLst/>
            <a:ahLst/>
            <a:cxnLst/>
            <a:rect l="l" t="t" r="r" b="b"/>
            <a:pathLst>
              <a:path w="96345" h="160525">
                <a:moveTo>
                  <a:pt x="48065" y="0"/>
                </a:moveTo>
                <a:lnTo>
                  <a:pt x="96345" y="160525"/>
                </a:lnTo>
                <a:lnTo>
                  <a:pt x="48065" y="128309"/>
                </a:lnTo>
                <a:lnTo>
                  <a:pt x="0" y="160525"/>
                </a:lnTo>
                <a:lnTo>
                  <a:pt x="48065" y="0"/>
                </a:lnTo>
                <a:close/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388347" y="3475508"/>
            <a:ext cx="1557636" cy="0"/>
          </a:xfrm>
          <a:custGeom>
            <a:avLst/>
            <a:gdLst/>
            <a:ahLst/>
            <a:cxnLst/>
            <a:rect l="l" t="t" r="r" b="b"/>
            <a:pathLst>
              <a:path w="1557636" h="0">
                <a:moveTo>
                  <a:pt x="0" y="0"/>
                </a:moveTo>
                <a:lnTo>
                  <a:pt x="1557636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222430" y="3213741"/>
            <a:ext cx="96345" cy="160525"/>
          </a:xfrm>
          <a:custGeom>
            <a:avLst/>
            <a:gdLst/>
            <a:ahLst/>
            <a:cxnLst/>
            <a:rect l="l" t="t" r="r" b="b"/>
            <a:pathLst>
              <a:path w="96345" h="160525">
                <a:moveTo>
                  <a:pt x="48279" y="0"/>
                </a:moveTo>
                <a:lnTo>
                  <a:pt x="0" y="160525"/>
                </a:lnTo>
                <a:lnTo>
                  <a:pt x="48279" y="128330"/>
                </a:lnTo>
                <a:lnTo>
                  <a:pt x="96345" y="160525"/>
                </a:lnTo>
                <a:lnTo>
                  <a:pt x="48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270710" y="3213741"/>
            <a:ext cx="0" cy="504092"/>
          </a:xfrm>
          <a:custGeom>
            <a:avLst/>
            <a:gdLst/>
            <a:ahLst/>
            <a:cxnLst/>
            <a:rect l="l" t="t" r="r" b="b"/>
            <a:pathLst>
              <a:path w="0" h="504092">
                <a:moveTo>
                  <a:pt x="0" y="504092"/>
                </a:moveTo>
                <a:lnTo>
                  <a:pt x="0" y="0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222430" y="3213741"/>
            <a:ext cx="96345" cy="160525"/>
          </a:xfrm>
          <a:custGeom>
            <a:avLst/>
            <a:gdLst/>
            <a:ahLst/>
            <a:cxnLst/>
            <a:rect l="l" t="t" r="r" b="b"/>
            <a:pathLst>
              <a:path w="96345" h="160525">
                <a:moveTo>
                  <a:pt x="48279" y="0"/>
                </a:moveTo>
                <a:lnTo>
                  <a:pt x="96345" y="160525"/>
                </a:lnTo>
                <a:lnTo>
                  <a:pt x="48279" y="128330"/>
                </a:lnTo>
                <a:lnTo>
                  <a:pt x="0" y="160525"/>
                </a:lnTo>
                <a:lnTo>
                  <a:pt x="48279" y="0"/>
                </a:lnTo>
                <a:close/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981823" y="3592580"/>
            <a:ext cx="96196" cy="160525"/>
          </a:xfrm>
          <a:custGeom>
            <a:avLst/>
            <a:gdLst/>
            <a:ahLst/>
            <a:cxnLst/>
            <a:rect l="l" t="t" r="r" b="b"/>
            <a:pathLst>
              <a:path w="96196" h="160525">
                <a:moveTo>
                  <a:pt x="48130" y="32194"/>
                </a:moveTo>
                <a:lnTo>
                  <a:pt x="0" y="0"/>
                </a:lnTo>
                <a:lnTo>
                  <a:pt x="48130" y="160525"/>
                </a:lnTo>
                <a:lnTo>
                  <a:pt x="96196" y="0"/>
                </a:lnTo>
                <a:lnTo>
                  <a:pt x="48130" y="32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029953" y="3249012"/>
            <a:ext cx="0" cy="504092"/>
          </a:xfrm>
          <a:custGeom>
            <a:avLst/>
            <a:gdLst/>
            <a:ahLst/>
            <a:cxnLst/>
            <a:rect l="l" t="t" r="r" b="b"/>
            <a:pathLst>
              <a:path w="0" h="504092">
                <a:moveTo>
                  <a:pt x="0" y="0"/>
                </a:moveTo>
                <a:lnTo>
                  <a:pt x="0" y="504092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981823" y="3592580"/>
            <a:ext cx="96196" cy="160525"/>
          </a:xfrm>
          <a:custGeom>
            <a:avLst/>
            <a:gdLst/>
            <a:ahLst/>
            <a:cxnLst/>
            <a:rect l="l" t="t" r="r" b="b"/>
            <a:pathLst>
              <a:path w="96196" h="160525">
                <a:moveTo>
                  <a:pt x="48130" y="160525"/>
                </a:moveTo>
                <a:lnTo>
                  <a:pt x="0" y="0"/>
                </a:lnTo>
                <a:lnTo>
                  <a:pt x="48130" y="32194"/>
                </a:lnTo>
                <a:lnTo>
                  <a:pt x="96196" y="0"/>
                </a:lnTo>
                <a:lnTo>
                  <a:pt x="48130" y="160525"/>
                </a:lnTo>
                <a:close/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384786" y="2809394"/>
            <a:ext cx="242252" cy="609863"/>
          </a:xfrm>
          <a:custGeom>
            <a:avLst/>
            <a:gdLst/>
            <a:ahLst/>
            <a:cxnLst/>
            <a:rect l="l" t="t" r="r" b="b"/>
            <a:pathLst>
              <a:path w="242252" h="609863">
                <a:moveTo>
                  <a:pt x="214481" y="246876"/>
                </a:moveTo>
                <a:lnTo>
                  <a:pt x="212985" y="245338"/>
                </a:lnTo>
                <a:lnTo>
                  <a:pt x="209994" y="237177"/>
                </a:lnTo>
                <a:lnTo>
                  <a:pt x="209994" y="235639"/>
                </a:lnTo>
                <a:lnTo>
                  <a:pt x="205295" y="229508"/>
                </a:lnTo>
                <a:lnTo>
                  <a:pt x="205295" y="227969"/>
                </a:lnTo>
                <a:lnTo>
                  <a:pt x="200168" y="219787"/>
                </a:lnTo>
                <a:lnTo>
                  <a:pt x="200168" y="218249"/>
                </a:lnTo>
                <a:lnTo>
                  <a:pt x="195681" y="211605"/>
                </a:lnTo>
                <a:lnTo>
                  <a:pt x="194186" y="208529"/>
                </a:lnTo>
                <a:lnTo>
                  <a:pt x="190554" y="201885"/>
                </a:lnTo>
                <a:lnTo>
                  <a:pt x="189059" y="200368"/>
                </a:lnTo>
                <a:lnTo>
                  <a:pt x="184359" y="194215"/>
                </a:lnTo>
                <a:lnTo>
                  <a:pt x="182864" y="190647"/>
                </a:lnTo>
                <a:lnTo>
                  <a:pt x="177737" y="184516"/>
                </a:lnTo>
                <a:lnTo>
                  <a:pt x="177737" y="182978"/>
                </a:lnTo>
                <a:lnTo>
                  <a:pt x="173037" y="176334"/>
                </a:lnTo>
                <a:lnTo>
                  <a:pt x="171542" y="174796"/>
                </a:lnTo>
                <a:lnTo>
                  <a:pt x="166415" y="166635"/>
                </a:lnTo>
                <a:lnTo>
                  <a:pt x="164919" y="165139"/>
                </a:lnTo>
                <a:lnTo>
                  <a:pt x="158724" y="158944"/>
                </a:lnTo>
                <a:lnTo>
                  <a:pt x="157229" y="156808"/>
                </a:lnTo>
                <a:lnTo>
                  <a:pt x="152102" y="149330"/>
                </a:lnTo>
                <a:lnTo>
                  <a:pt x="150606" y="147621"/>
                </a:lnTo>
                <a:lnTo>
                  <a:pt x="145906" y="140999"/>
                </a:lnTo>
                <a:lnTo>
                  <a:pt x="143984" y="139503"/>
                </a:lnTo>
                <a:lnTo>
                  <a:pt x="137789" y="132880"/>
                </a:lnTo>
                <a:lnTo>
                  <a:pt x="136293" y="131385"/>
                </a:lnTo>
                <a:lnTo>
                  <a:pt x="129457" y="123694"/>
                </a:lnTo>
                <a:lnTo>
                  <a:pt x="127962" y="121558"/>
                </a:lnTo>
                <a:lnTo>
                  <a:pt x="121980" y="115576"/>
                </a:lnTo>
                <a:lnTo>
                  <a:pt x="119844" y="113867"/>
                </a:lnTo>
                <a:lnTo>
                  <a:pt x="115144" y="107244"/>
                </a:lnTo>
                <a:lnTo>
                  <a:pt x="113649" y="105749"/>
                </a:lnTo>
                <a:lnTo>
                  <a:pt x="105531" y="99126"/>
                </a:lnTo>
                <a:lnTo>
                  <a:pt x="104036" y="97631"/>
                </a:lnTo>
                <a:lnTo>
                  <a:pt x="97840" y="89940"/>
                </a:lnTo>
                <a:lnTo>
                  <a:pt x="96345" y="87803"/>
                </a:lnTo>
                <a:lnTo>
                  <a:pt x="89723" y="81822"/>
                </a:lnTo>
                <a:lnTo>
                  <a:pt x="88014" y="80113"/>
                </a:lnTo>
                <a:lnTo>
                  <a:pt x="81391" y="73490"/>
                </a:lnTo>
                <a:lnTo>
                  <a:pt x="79896" y="71994"/>
                </a:lnTo>
                <a:lnTo>
                  <a:pt x="72205" y="65799"/>
                </a:lnTo>
                <a:lnTo>
                  <a:pt x="70069" y="63876"/>
                </a:lnTo>
                <a:lnTo>
                  <a:pt x="62378" y="57681"/>
                </a:lnTo>
                <a:lnTo>
                  <a:pt x="46143" y="609863"/>
                </a:lnTo>
                <a:lnTo>
                  <a:pt x="58960" y="603219"/>
                </a:lnTo>
                <a:lnTo>
                  <a:pt x="62378" y="601681"/>
                </a:lnTo>
                <a:lnTo>
                  <a:pt x="72205" y="595550"/>
                </a:lnTo>
                <a:lnTo>
                  <a:pt x="75196" y="593499"/>
                </a:lnTo>
                <a:lnTo>
                  <a:pt x="85023" y="587367"/>
                </a:lnTo>
                <a:lnTo>
                  <a:pt x="88014" y="585829"/>
                </a:lnTo>
                <a:lnTo>
                  <a:pt x="97841" y="579185"/>
                </a:lnTo>
                <a:lnTo>
                  <a:pt x="99336" y="577647"/>
                </a:lnTo>
                <a:lnTo>
                  <a:pt x="109163" y="571516"/>
                </a:lnTo>
                <a:lnTo>
                  <a:pt x="112153" y="569486"/>
                </a:lnTo>
                <a:lnTo>
                  <a:pt x="119844" y="563333"/>
                </a:lnTo>
                <a:lnTo>
                  <a:pt x="123476" y="561817"/>
                </a:lnTo>
                <a:lnTo>
                  <a:pt x="131166" y="555173"/>
                </a:lnTo>
                <a:lnTo>
                  <a:pt x="133089" y="553634"/>
                </a:lnTo>
                <a:lnTo>
                  <a:pt x="140779" y="546990"/>
                </a:lnTo>
                <a:lnTo>
                  <a:pt x="142275" y="545452"/>
                </a:lnTo>
                <a:lnTo>
                  <a:pt x="150606" y="539321"/>
                </a:lnTo>
                <a:lnTo>
                  <a:pt x="152102" y="537783"/>
                </a:lnTo>
                <a:lnTo>
                  <a:pt x="160219" y="531139"/>
                </a:lnTo>
                <a:lnTo>
                  <a:pt x="161715" y="528062"/>
                </a:lnTo>
                <a:lnTo>
                  <a:pt x="167910" y="521418"/>
                </a:lnTo>
                <a:lnTo>
                  <a:pt x="170046" y="519880"/>
                </a:lnTo>
                <a:lnTo>
                  <a:pt x="176241" y="513749"/>
                </a:lnTo>
                <a:lnTo>
                  <a:pt x="177737" y="511698"/>
                </a:lnTo>
                <a:lnTo>
                  <a:pt x="184359" y="505567"/>
                </a:lnTo>
                <a:lnTo>
                  <a:pt x="185855" y="504028"/>
                </a:lnTo>
                <a:lnTo>
                  <a:pt x="190554" y="497384"/>
                </a:lnTo>
                <a:lnTo>
                  <a:pt x="192050" y="494329"/>
                </a:lnTo>
                <a:lnTo>
                  <a:pt x="197177" y="487685"/>
                </a:lnTo>
                <a:lnTo>
                  <a:pt x="198672" y="486147"/>
                </a:lnTo>
                <a:lnTo>
                  <a:pt x="203372" y="480016"/>
                </a:lnTo>
                <a:lnTo>
                  <a:pt x="205295" y="477965"/>
                </a:lnTo>
                <a:lnTo>
                  <a:pt x="209994" y="470295"/>
                </a:lnTo>
                <a:lnTo>
                  <a:pt x="209994" y="468757"/>
                </a:lnTo>
                <a:lnTo>
                  <a:pt x="214481" y="462113"/>
                </a:lnTo>
                <a:lnTo>
                  <a:pt x="216190" y="460575"/>
                </a:lnTo>
                <a:lnTo>
                  <a:pt x="219608" y="453931"/>
                </a:lnTo>
                <a:lnTo>
                  <a:pt x="219608" y="450876"/>
                </a:lnTo>
                <a:lnTo>
                  <a:pt x="222812" y="444723"/>
                </a:lnTo>
                <a:lnTo>
                  <a:pt x="224307" y="442694"/>
                </a:lnTo>
                <a:lnTo>
                  <a:pt x="227298" y="436562"/>
                </a:lnTo>
                <a:lnTo>
                  <a:pt x="227298" y="433486"/>
                </a:lnTo>
                <a:lnTo>
                  <a:pt x="230930" y="426842"/>
                </a:lnTo>
                <a:lnTo>
                  <a:pt x="230930" y="425304"/>
                </a:lnTo>
                <a:lnTo>
                  <a:pt x="233921" y="418660"/>
                </a:lnTo>
                <a:lnTo>
                  <a:pt x="233921" y="415584"/>
                </a:lnTo>
                <a:lnTo>
                  <a:pt x="235630" y="408939"/>
                </a:lnTo>
                <a:lnTo>
                  <a:pt x="235630" y="407423"/>
                </a:lnTo>
                <a:lnTo>
                  <a:pt x="237125" y="399753"/>
                </a:lnTo>
                <a:lnTo>
                  <a:pt x="238620" y="397702"/>
                </a:lnTo>
                <a:lnTo>
                  <a:pt x="238620" y="391571"/>
                </a:lnTo>
                <a:lnTo>
                  <a:pt x="240116" y="390033"/>
                </a:lnTo>
                <a:lnTo>
                  <a:pt x="240116" y="380312"/>
                </a:lnTo>
                <a:lnTo>
                  <a:pt x="242252" y="373668"/>
                </a:lnTo>
                <a:lnTo>
                  <a:pt x="242252" y="345041"/>
                </a:lnTo>
                <a:lnTo>
                  <a:pt x="240116" y="336859"/>
                </a:lnTo>
                <a:lnTo>
                  <a:pt x="240116" y="328677"/>
                </a:lnTo>
                <a:lnTo>
                  <a:pt x="238620" y="325622"/>
                </a:lnTo>
                <a:lnTo>
                  <a:pt x="238620" y="317440"/>
                </a:lnTo>
                <a:lnTo>
                  <a:pt x="237125" y="309770"/>
                </a:lnTo>
                <a:lnTo>
                  <a:pt x="235630" y="308232"/>
                </a:lnTo>
                <a:lnTo>
                  <a:pt x="233921" y="301588"/>
                </a:lnTo>
                <a:lnTo>
                  <a:pt x="233921" y="298512"/>
                </a:lnTo>
                <a:lnTo>
                  <a:pt x="232425" y="291868"/>
                </a:lnTo>
                <a:lnTo>
                  <a:pt x="230930" y="290329"/>
                </a:lnTo>
                <a:lnTo>
                  <a:pt x="229434" y="282147"/>
                </a:lnTo>
                <a:lnTo>
                  <a:pt x="229434" y="280630"/>
                </a:lnTo>
                <a:lnTo>
                  <a:pt x="225803" y="274499"/>
                </a:lnTo>
                <a:lnTo>
                  <a:pt x="225803" y="272961"/>
                </a:lnTo>
                <a:lnTo>
                  <a:pt x="222812" y="264779"/>
                </a:lnTo>
                <a:lnTo>
                  <a:pt x="221317" y="263240"/>
                </a:lnTo>
                <a:lnTo>
                  <a:pt x="219608" y="255058"/>
                </a:lnTo>
                <a:lnTo>
                  <a:pt x="218112" y="253520"/>
                </a:lnTo>
                <a:lnTo>
                  <a:pt x="214481" y="246876"/>
                </a:lnTo>
                <a:close/>
              </a:path>
              <a:path w="242252" h="609863">
                <a:moveTo>
                  <a:pt x="62378" y="57681"/>
                </a:moveTo>
                <a:lnTo>
                  <a:pt x="119844" y="59176"/>
                </a:lnTo>
                <a:lnTo>
                  <a:pt x="0" y="0"/>
                </a:lnTo>
                <a:lnTo>
                  <a:pt x="36957" y="83317"/>
                </a:lnTo>
                <a:lnTo>
                  <a:pt x="62378" y="57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430930" y="2867076"/>
            <a:ext cx="196109" cy="552182"/>
          </a:xfrm>
          <a:custGeom>
            <a:avLst/>
            <a:gdLst/>
            <a:ahLst/>
            <a:cxnLst/>
            <a:rect l="l" t="t" r="r" b="b"/>
            <a:pathLst>
              <a:path w="196109" h="552182">
                <a:moveTo>
                  <a:pt x="0" y="552182"/>
                </a:moveTo>
                <a:lnTo>
                  <a:pt x="12817" y="545538"/>
                </a:lnTo>
                <a:lnTo>
                  <a:pt x="16235" y="543999"/>
                </a:lnTo>
                <a:lnTo>
                  <a:pt x="26062" y="537868"/>
                </a:lnTo>
                <a:lnTo>
                  <a:pt x="29053" y="535817"/>
                </a:lnTo>
                <a:lnTo>
                  <a:pt x="38880" y="529686"/>
                </a:lnTo>
                <a:lnTo>
                  <a:pt x="41870" y="528148"/>
                </a:lnTo>
                <a:lnTo>
                  <a:pt x="51697" y="521504"/>
                </a:lnTo>
                <a:lnTo>
                  <a:pt x="53193" y="519966"/>
                </a:lnTo>
                <a:lnTo>
                  <a:pt x="63019" y="513834"/>
                </a:lnTo>
                <a:lnTo>
                  <a:pt x="66010" y="511805"/>
                </a:lnTo>
                <a:lnTo>
                  <a:pt x="73701" y="505652"/>
                </a:lnTo>
                <a:lnTo>
                  <a:pt x="77332" y="504135"/>
                </a:lnTo>
                <a:lnTo>
                  <a:pt x="85023" y="497491"/>
                </a:lnTo>
                <a:lnTo>
                  <a:pt x="86946" y="495953"/>
                </a:lnTo>
                <a:lnTo>
                  <a:pt x="94636" y="489309"/>
                </a:lnTo>
                <a:lnTo>
                  <a:pt x="96131" y="487771"/>
                </a:lnTo>
                <a:lnTo>
                  <a:pt x="104463" y="481639"/>
                </a:lnTo>
                <a:lnTo>
                  <a:pt x="105958" y="480101"/>
                </a:lnTo>
                <a:lnTo>
                  <a:pt x="114076" y="473457"/>
                </a:lnTo>
                <a:lnTo>
                  <a:pt x="115571" y="470381"/>
                </a:lnTo>
                <a:lnTo>
                  <a:pt x="121767" y="463737"/>
                </a:lnTo>
                <a:lnTo>
                  <a:pt x="123903" y="462199"/>
                </a:lnTo>
                <a:lnTo>
                  <a:pt x="130098" y="456067"/>
                </a:lnTo>
                <a:lnTo>
                  <a:pt x="131593" y="454016"/>
                </a:lnTo>
                <a:lnTo>
                  <a:pt x="138216" y="447885"/>
                </a:lnTo>
                <a:lnTo>
                  <a:pt x="139711" y="446347"/>
                </a:lnTo>
                <a:lnTo>
                  <a:pt x="144411" y="439703"/>
                </a:lnTo>
                <a:lnTo>
                  <a:pt x="145906" y="436648"/>
                </a:lnTo>
                <a:lnTo>
                  <a:pt x="151034" y="430004"/>
                </a:lnTo>
                <a:lnTo>
                  <a:pt x="152529" y="428466"/>
                </a:lnTo>
                <a:lnTo>
                  <a:pt x="157229" y="422334"/>
                </a:lnTo>
                <a:lnTo>
                  <a:pt x="159151" y="420284"/>
                </a:lnTo>
                <a:lnTo>
                  <a:pt x="163851" y="412614"/>
                </a:lnTo>
                <a:lnTo>
                  <a:pt x="163851" y="411076"/>
                </a:lnTo>
                <a:lnTo>
                  <a:pt x="168337" y="404432"/>
                </a:lnTo>
                <a:lnTo>
                  <a:pt x="170046" y="402894"/>
                </a:lnTo>
                <a:lnTo>
                  <a:pt x="173464" y="396250"/>
                </a:lnTo>
                <a:lnTo>
                  <a:pt x="173464" y="393195"/>
                </a:lnTo>
                <a:lnTo>
                  <a:pt x="176669" y="387042"/>
                </a:lnTo>
                <a:lnTo>
                  <a:pt x="178164" y="385012"/>
                </a:lnTo>
                <a:lnTo>
                  <a:pt x="181155" y="378881"/>
                </a:lnTo>
                <a:lnTo>
                  <a:pt x="181155" y="375805"/>
                </a:lnTo>
                <a:lnTo>
                  <a:pt x="184787" y="369161"/>
                </a:lnTo>
                <a:lnTo>
                  <a:pt x="184787" y="367622"/>
                </a:lnTo>
                <a:lnTo>
                  <a:pt x="187777" y="360978"/>
                </a:lnTo>
                <a:lnTo>
                  <a:pt x="187777" y="357902"/>
                </a:lnTo>
                <a:lnTo>
                  <a:pt x="189486" y="351258"/>
                </a:lnTo>
                <a:lnTo>
                  <a:pt x="189486" y="349741"/>
                </a:lnTo>
                <a:lnTo>
                  <a:pt x="190982" y="342072"/>
                </a:lnTo>
                <a:lnTo>
                  <a:pt x="192477" y="340021"/>
                </a:lnTo>
                <a:lnTo>
                  <a:pt x="192477" y="333890"/>
                </a:lnTo>
                <a:lnTo>
                  <a:pt x="193972" y="332351"/>
                </a:lnTo>
                <a:lnTo>
                  <a:pt x="193972" y="324169"/>
                </a:lnTo>
                <a:lnTo>
                  <a:pt x="193972" y="322631"/>
                </a:lnTo>
                <a:lnTo>
                  <a:pt x="196109" y="315987"/>
                </a:lnTo>
                <a:lnTo>
                  <a:pt x="196109" y="314449"/>
                </a:lnTo>
                <a:lnTo>
                  <a:pt x="196109" y="306779"/>
                </a:lnTo>
                <a:lnTo>
                  <a:pt x="196109" y="304750"/>
                </a:lnTo>
                <a:lnTo>
                  <a:pt x="196109" y="297080"/>
                </a:lnTo>
                <a:lnTo>
                  <a:pt x="196109" y="295542"/>
                </a:lnTo>
                <a:lnTo>
                  <a:pt x="196109" y="288898"/>
                </a:lnTo>
                <a:lnTo>
                  <a:pt x="196109" y="287360"/>
                </a:lnTo>
                <a:lnTo>
                  <a:pt x="193972" y="279178"/>
                </a:lnTo>
                <a:lnTo>
                  <a:pt x="193972" y="277639"/>
                </a:lnTo>
                <a:lnTo>
                  <a:pt x="193972" y="270995"/>
                </a:lnTo>
                <a:lnTo>
                  <a:pt x="192477" y="267940"/>
                </a:lnTo>
                <a:lnTo>
                  <a:pt x="192477" y="261788"/>
                </a:lnTo>
                <a:lnTo>
                  <a:pt x="192477" y="259758"/>
                </a:lnTo>
                <a:lnTo>
                  <a:pt x="190982" y="252089"/>
                </a:lnTo>
                <a:lnTo>
                  <a:pt x="189486" y="250551"/>
                </a:lnTo>
                <a:lnTo>
                  <a:pt x="187777" y="243907"/>
                </a:lnTo>
                <a:lnTo>
                  <a:pt x="187777" y="240830"/>
                </a:lnTo>
                <a:lnTo>
                  <a:pt x="186282" y="234186"/>
                </a:lnTo>
                <a:lnTo>
                  <a:pt x="184786" y="232648"/>
                </a:lnTo>
                <a:lnTo>
                  <a:pt x="183291" y="224466"/>
                </a:lnTo>
                <a:lnTo>
                  <a:pt x="183291" y="222949"/>
                </a:lnTo>
                <a:lnTo>
                  <a:pt x="179659" y="216818"/>
                </a:lnTo>
                <a:lnTo>
                  <a:pt x="179659" y="215279"/>
                </a:lnTo>
                <a:lnTo>
                  <a:pt x="176669" y="207097"/>
                </a:lnTo>
                <a:lnTo>
                  <a:pt x="175173" y="205559"/>
                </a:lnTo>
                <a:lnTo>
                  <a:pt x="173464" y="197377"/>
                </a:lnTo>
                <a:lnTo>
                  <a:pt x="171969" y="195839"/>
                </a:lnTo>
                <a:lnTo>
                  <a:pt x="168337" y="189195"/>
                </a:lnTo>
                <a:lnTo>
                  <a:pt x="166842" y="187656"/>
                </a:lnTo>
                <a:lnTo>
                  <a:pt x="163851" y="179496"/>
                </a:lnTo>
                <a:lnTo>
                  <a:pt x="163851" y="177957"/>
                </a:lnTo>
                <a:lnTo>
                  <a:pt x="159151" y="171826"/>
                </a:lnTo>
                <a:lnTo>
                  <a:pt x="159151" y="170288"/>
                </a:lnTo>
                <a:lnTo>
                  <a:pt x="154024" y="162106"/>
                </a:lnTo>
                <a:lnTo>
                  <a:pt x="154024" y="160568"/>
                </a:lnTo>
                <a:lnTo>
                  <a:pt x="149538" y="153923"/>
                </a:lnTo>
                <a:lnTo>
                  <a:pt x="148043" y="150847"/>
                </a:lnTo>
                <a:lnTo>
                  <a:pt x="144411" y="144203"/>
                </a:lnTo>
                <a:lnTo>
                  <a:pt x="142916" y="142686"/>
                </a:lnTo>
                <a:lnTo>
                  <a:pt x="138216" y="136534"/>
                </a:lnTo>
                <a:lnTo>
                  <a:pt x="136721" y="132966"/>
                </a:lnTo>
                <a:lnTo>
                  <a:pt x="131593" y="126835"/>
                </a:lnTo>
                <a:lnTo>
                  <a:pt x="131593" y="125296"/>
                </a:lnTo>
                <a:lnTo>
                  <a:pt x="126894" y="118652"/>
                </a:lnTo>
                <a:lnTo>
                  <a:pt x="125398" y="117114"/>
                </a:lnTo>
                <a:lnTo>
                  <a:pt x="120271" y="108953"/>
                </a:lnTo>
                <a:lnTo>
                  <a:pt x="118776" y="107458"/>
                </a:lnTo>
                <a:lnTo>
                  <a:pt x="112581" y="101262"/>
                </a:lnTo>
                <a:lnTo>
                  <a:pt x="111085" y="99126"/>
                </a:lnTo>
                <a:lnTo>
                  <a:pt x="105958" y="91649"/>
                </a:lnTo>
                <a:lnTo>
                  <a:pt x="104463" y="89940"/>
                </a:lnTo>
                <a:lnTo>
                  <a:pt x="99763" y="83317"/>
                </a:lnTo>
                <a:lnTo>
                  <a:pt x="97840" y="81822"/>
                </a:lnTo>
                <a:lnTo>
                  <a:pt x="91645" y="75199"/>
                </a:lnTo>
                <a:lnTo>
                  <a:pt x="90150" y="73704"/>
                </a:lnTo>
                <a:lnTo>
                  <a:pt x="83314" y="66013"/>
                </a:lnTo>
                <a:lnTo>
                  <a:pt x="81818" y="63876"/>
                </a:lnTo>
                <a:lnTo>
                  <a:pt x="75837" y="57895"/>
                </a:lnTo>
                <a:lnTo>
                  <a:pt x="73701" y="56185"/>
                </a:lnTo>
                <a:lnTo>
                  <a:pt x="69001" y="49563"/>
                </a:lnTo>
                <a:lnTo>
                  <a:pt x="67505" y="48067"/>
                </a:lnTo>
                <a:lnTo>
                  <a:pt x="59388" y="41445"/>
                </a:lnTo>
                <a:lnTo>
                  <a:pt x="57892" y="39949"/>
                </a:lnTo>
                <a:lnTo>
                  <a:pt x="51697" y="32258"/>
                </a:lnTo>
                <a:lnTo>
                  <a:pt x="50202" y="30122"/>
                </a:lnTo>
                <a:lnTo>
                  <a:pt x="43579" y="24140"/>
                </a:lnTo>
                <a:lnTo>
                  <a:pt x="41870" y="22431"/>
                </a:lnTo>
                <a:lnTo>
                  <a:pt x="35248" y="15808"/>
                </a:lnTo>
                <a:lnTo>
                  <a:pt x="33752" y="14313"/>
                </a:lnTo>
                <a:lnTo>
                  <a:pt x="26062" y="8118"/>
                </a:lnTo>
                <a:lnTo>
                  <a:pt x="23926" y="6195"/>
                </a:lnTo>
                <a:lnTo>
                  <a:pt x="16235" y="0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384786" y="2809394"/>
            <a:ext cx="119844" cy="83317"/>
          </a:xfrm>
          <a:custGeom>
            <a:avLst/>
            <a:gdLst/>
            <a:ahLst/>
            <a:cxnLst/>
            <a:rect l="l" t="t" r="r" b="b"/>
            <a:pathLst>
              <a:path w="119844" h="83317">
                <a:moveTo>
                  <a:pt x="0" y="0"/>
                </a:moveTo>
                <a:lnTo>
                  <a:pt x="119844" y="59176"/>
                </a:lnTo>
                <a:lnTo>
                  <a:pt x="62378" y="57681"/>
                </a:lnTo>
                <a:lnTo>
                  <a:pt x="36957" y="83317"/>
                </a:lnTo>
                <a:lnTo>
                  <a:pt x="0" y="0"/>
                </a:lnTo>
                <a:close/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3372474" y="2737186"/>
            <a:ext cx="1557701" cy="0"/>
          </a:xfrm>
          <a:custGeom>
            <a:avLst/>
            <a:gdLst/>
            <a:ahLst/>
            <a:cxnLst/>
            <a:rect l="l" t="t" r="r" b="b"/>
            <a:pathLst>
              <a:path w="1557701" h="0">
                <a:moveTo>
                  <a:pt x="0" y="0"/>
                </a:moveTo>
                <a:lnTo>
                  <a:pt x="1557701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388346" y="2014886"/>
            <a:ext cx="1557636" cy="0"/>
          </a:xfrm>
          <a:custGeom>
            <a:avLst/>
            <a:gdLst/>
            <a:ahLst/>
            <a:cxnLst/>
            <a:rect l="l" t="t" r="r" b="b"/>
            <a:pathLst>
              <a:path w="1557636" h="0">
                <a:moveTo>
                  <a:pt x="0" y="0"/>
                </a:moveTo>
                <a:lnTo>
                  <a:pt x="1557636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990488" y="3716296"/>
            <a:ext cx="109056" cy="190690"/>
          </a:xfrm>
          <a:custGeom>
            <a:avLst/>
            <a:gdLst/>
            <a:ahLst/>
            <a:cxnLst/>
            <a:rect l="l" t="t" r="r" b="b"/>
            <a:pathLst>
              <a:path w="109056" h="190690">
                <a:moveTo>
                  <a:pt x="109056" y="0"/>
                </a:moveTo>
                <a:lnTo>
                  <a:pt x="0" y="190690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772354" y="3906986"/>
            <a:ext cx="218134" cy="0"/>
          </a:xfrm>
          <a:custGeom>
            <a:avLst/>
            <a:gdLst/>
            <a:ahLst/>
            <a:cxnLst/>
            <a:rect l="l" t="t" r="r" b="b"/>
            <a:pathLst>
              <a:path w="218134" h="0">
                <a:moveTo>
                  <a:pt x="218134" y="0"/>
                </a:moveTo>
                <a:lnTo>
                  <a:pt x="0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663276" y="3906986"/>
            <a:ext cx="109077" cy="189665"/>
          </a:xfrm>
          <a:custGeom>
            <a:avLst/>
            <a:gdLst/>
            <a:ahLst/>
            <a:cxnLst/>
            <a:rect l="l" t="t" r="r" b="b"/>
            <a:pathLst>
              <a:path w="109077" h="189665">
                <a:moveTo>
                  <a:pt x="109077" y="0"/>
                </a:moveTo>
                <a:lnTo>
                  <a:pt x="0" y="189665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445142" y="4096651"/>
            <a:ext cx="218134" cy="0"/>
          </a:xfrm>
          <a:custGeom>
            <a:avLst/>
            <a:gdLst/>
            <a:ahLst/>
            <a:cxnLst/>
            <a:rect l="l" t="t" r="r" b="b"/>
            <a:pathLst>
              <a:path w="218134" h="0">
                <a:moveTo>
                  <a:pt x="218134" y="0"/>
                </a:moveTo>
                <a:lnTo>
                  <a:pt x="0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336086" y="4096651"/>
            <a:ext cx="109056" cy="190711"/>
          </a:xfrm>
          <a:custGeom>
            <a:avLst/>
            <a:gdLst/>
            <a:ahLst/>
            <a:cxnLst/>
            <a:rect l="l" t="t" r="r" b="b"/>
            <a:pathLst>
              <a:path w="109056" h="190711">
                <a:moveTo>
                  <a:pt x="109056" y="0"/>
                </a:moveTo>
                <a:lnTo>
                  <a:pt x="0" y="190711"/>
                </a:lnTo>
              </a:path>
            </a:pathLst>
          </a:custGeom>
          <a:ln w="81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157416" y="3668228"/>
            <a:ext cx="162313" cy="96114"/>
          </a:xfrm>
          <a:custGeom>
            <a:avLst/>
            <a:gdLst/>
            <a:ahLst/>
            <a:cxnLst/>
            <a:rect l="l" t="t" r="r" b="b"/>
            <a:pathLst>
              <a:path w="162313" h="96114">
                <a:moveTo>
                  <a:pt x="162313" y="48067"/>
                </a:moveTo>
                <a:lnTo>
                  <a:pt x="0" y="0"/>
                </a:lnTo>
                <a:lnTo>
                  <a:pt x="33795" y="48067"/>
                </a:lnTo>
                <a:lnTo>
                  <a:pt x="1538" y="96114"/>
                </a:lnTo>
                <a:lnTo>
                  <a:pt x="162313" y="48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099545" y="3716296"/>
            <a:ext cx="220184" cy="0"/>
          </a:xfrm>
          <a:custGeom>
            <a:avLst/>
            <a:gdLst/>
            <a:ahLst/>
            <a:cxnLst/>
            <a:rect l="l" t="t" r="r" b="b"/>
            <a:pathLst>
              <a:path w="220184" h="0">
                <a:moveTo>
                  <a:pt x="0" y="0"/>
                </a:moveTo>
                <a:lnTo>
                  <a:pt x="220184" y="0"/>
                </a:lnTo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157416" y="3668228"/>
            <a:ext cx="162313" cy="96114"/>
          </a:xfrm>
          <a:custGeom>
            <a:avLst/>
            <a:gdLst/>
            <a:ahLst/>
            <a:cxnLst/>
            <a:rect l="l" t="t" r="r" b="b"/>
            <a:pathLst>
              <a:path w="162313" h="96114">
                <a:moveTo>
                  <a:pt x="162313" y="48067"/>
                </a:moveTo>
                <a:lnTo>
                  <a:pt x="1538" y="96114"/>
                </a:lnTo>
                <a:lnTo>
                  <a:pt x="33795" y="48067"/>
                </a:lnTo>
                <a:lnTo>
                  <a:pt x="0" y="0"/>
                </a:lnTo>
                <a:lnTo>
                  <a:pt x="162313" y="48067"/>
                </a:lnTo>
                <a:close/>
              </a:path>
            </a:pathLst>
          </a:custGeom>
          <a:ln w="81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096000" y="3878579"/>
            <a:ext cx="4968240" cy="2735580"/>
          </a:xfrm>
          <a:custGeom>
            <a:avLst/>
            <a:gdLst/>
            <a:ahLst/>
            <a:cxnLst/>
            <a:rect l="l" t="t" r="r" b="b"/>
            <a:pathLst>
              <a:path w="4968240" h="2735579">
                <a:moveTo>
                  <a:pt x="0" y="2735580"/>
                </a:moveTo>
                <a:lnTo>
                  <a:pt x="4968240" y="2735580"/>
                </a:lnTo>
                <a:lnTo>
                  <a:pt x="4968240" y="0"/>
                </a:lnTo>
                <a:lnTo>
                  <a:pt x="0" y="0"/>
                </a:lnTo>
                <a:lnTo>
                  <a:pt x="0" y="273558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096000" y="3878579"/>
            <a:ext cx="4968240" cy="2735580"/>
          </a:xfrm>
          <a:custGeom>
            <a:avLst/>
            <a:gdLst/>
            <a:ahLst/>
            <a:cxnLst/>
            <a:rect l="l" t="t" r="r" b="b"/>
            <a:pathLst>
              <a:path w="4968240" h="2735579">
                <a:moveTo>
                  <a:pt x="0" y="2735580"/>
                </a:moveTo>
                <a:lnTo>
                  <a:pt x="4968240" y="2735580"/>
                </a:lnTo>
                <a:lnTo>
                  <a:pt x="4968240" y="0"/>
                </a:lnTo>
                <a:lnTo>
                  <a:pt x="0" y="0"/>
                </a:lnTo>
                <a:lnTo>
                  <a:pt x="0" y="27355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98345" y="326879"/>
            <a:ext cx="505018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Propriétés</a:t>
            </a:r>
            <a:r>
              <a:rPr dirty="0" smtClean="0" baseline="1494" sz="2400" spc="-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spectro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ues</a:t>
            </a:r>
            <a:r>
              <a:rPr dirty="0" smtClean="0" baseline="1494" sz="2400" spc="-11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abso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ption</a:t>
            </a:r>
            <a:r>
              <a:rPr dirty="0" smtClean="0" baseline="1494" sz="2400" spc="-7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ières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54165" y="1047440"/>
            <a:ext cx="949364" cy="2824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sz="2000" spc="0">
                <a:latin typeface="Arial"/>
                <a:cs typeface="Arial"/>
              </a:rPr>
              <a:t>En</a:t>
            </a:r>
            <a:r>
              <a:rPr dirty="0" smtClean="0" sz="2000" spc="-4">
                <a:latin typeface="Arial"/>
                <a:cs typeface="Arial"/>
              </a:rPr>
              <a:t>e</a:t>
            </a:r>
            <a:r>
              <a:rPr dirty="0" smtClean="0" sz="2000" spc="-4">
                <a:latin typeface="Arial"/>
                <a:cs typeface="Arial"/>
              </a:rPr>
              <a:t>r</a:t>
            </a:r>
            <a:r>
              <a:rPr dirty="0" smtClean="0" sz="2000" spc="0">
                <a:latin typeface="Arial"/>
                <a:cs typeface="Arial"/>
              </a:rPr>
              <a:t>g</a:t>
            </a:r>
            <a:r>
              <a:rPr dirty="0" smtClean="0" sz="2000" spc="4">
                <a:latin typeface="Arial"/>
                <a:cs typeface="Arial"/>
              </a:rPr>
              <a:t>i</a:t>
            </a:r>
            <a:r>
              <a:rPr dirty="0" smtClean="0" sz="2000" spc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76200" y="1760462"/>
            <a:ext cx="390517" cy="1875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3504"/>
              </a:lnSpc>
              <a:spcBef>
                <a:spcPts val="175"/>
              </a:spcBef>
            </a:pPr>
            <a:r>
              <a:rPr dirty="0" smtClean="0" baseline="-2015" sz="4050" spc="-9">
                <a:latin typeface="Symbol"/>
                <a:cs typeface="Symbol"/>
              </a:rPr>
              <a:t></a:t>
            </a:r>
            <a:r>
              <a:rPr dirty="0" smtClean="0" baseline="28569" sz="3000" spc="0">
                <a:latin typeface="Symbol"/>
                <a:cs typeface="Symbol"/>
              </a:rPr>
              <a:t></a:t>
            </a:r>
            <a:endParaRPr sz="2000">
              <a:latin typeface="Symbol"/>
              <a:cs typeface="Symbol"/>
            </a:endParaRPr>
          </a:p>
          <a:p>
            <a:pPr marR="1511" algn="ctr">
              <a:lnSpc>
                <a:spcPts val="2157"/>
              </a:lnSpc>
              <a:spcBef>
                <a:spcPts val="1505"/>
              </a:spcBef>
            </a:pPr>
            <a:r>
              <a:rPr dirty="0" smtClean="0" baseline="-23177" sz="4050">
                <a:latin typeface="Symbol"/>
                <a:cs typeface="Symbol"/>
              </a:rPr>
              <a:t></a:t>
            </a:r>
            <a:r>
              <a:rPr dirty="0" smtClean="0" sz="2000">
                <a:latin typeface="Symbol"/>
                <a:cs typeface="Symbol"/>
              </a:rPr>
              <a:t></a:t>
            </a:r>
            <a:endParaRPr sz="2000">
              <a:latin typeface="Symbol"/>
              <a:cs typeface="Symbol"/>
            </a:endParaRPr>
          </a:p>
          <a:p>
            <a:pPr marL="70438" marR="55219" algn="ctr">
              <a:lnSpc>
                <a:spcPts val="3300"/>
              </a:lnSpc>
              <a:spcBef>
                <a:spcPts val="3845"/>
              </a:spcBef>
            </a:pPr>
            <a:r>
              <a:rPr dirty="0" smtClean="0" baseline="-2015" sz="4050" spc="0">
                <a:latin typeface="Symbol"/>
                <a:cs typeface="Symbol"/>
              </a:rPr>
              <a:t>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51701" y="2766417"/>
            <a:ext cx="2399061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4">
                <a:latin typeface="Symbol"/>
                <a:cs typeface="Symbol"/>
              </a:rPr>
              <a:t>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ransiti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σ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σ</a:t>
            </a:r>
            <a:r>
              <a:rPr dirty="0" smtClean="0" baseline="1708" sz="2100" spc="0">
                <a:latin typeface="Comic Sans MS"/>
                <a:cs typeface="Comic Sans MS"/>
              </a:rPr>
              <a:t>   </a:t>
            </a:r>
            <a:r>
              <a:rPr dirty="0" smtClean="0" baseline="1708" sz="2100" spc="7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125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49233" y="2765398"/>
            <a:ext cx="170388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dirty="0" smtClean="0" baseline="26577" sz="1350" spc="9">
                <a:latin typeface="Comic Sans MS"/>
                <a:cs typeface="Comic Sans MS"/>
              </a:rPr>
              <a:t>*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51701" y="3406497"/>
            <a:ext cx="3439881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943" sz="2100" spc="0">
                <a:latin typeface="Symbol"/>
                <a:cs typeface="Symbol"/>
              </a:rPr>
              <a:t>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ran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</a:t>
            </a:r>
            <a:r>
              <a:rPr dirty="0" smtClean="0" baseline="2070" sz="2100" spc="64">
                <a:latin typeface="Times New Roman"/>
                <a:cs typeface="Times New Roman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*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185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nm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incol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6096" y="3990446"/>
            <a:ext cx="283358" cy="367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00"/>
              </a:lnSpc>
              <a:spcBef>
                <a:spcPts val="145"/>
              </a:spcBef>
            </a:pPr>
            <a:r>
              <a:rPr dirty="0" smtClean="0" sz="2700" spc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51785" y="4402235"/>
            <a:ext cx="909415" cy="699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560">
              <a:lnSpc>
                <a:spcPts val="2165"/>
              </a:lnSpc>
              <a:spcBef>
                <a:spcPts val="108"/>
              </a:spcBef>
            </a:pPr>
            <a:r>
              <a:rPr dirty="0" smtClean="0" sz="2000" spc="0">
                <a:latin typeface="Arial"/>
                <a:cs typeface="Arial"/>
              </a:rPr>
              <a:t>pho</a:t>
            </a:r>
            <a:r>
              <a:rPr dirty="0" smtClean="0" sz="2000" spc="-4">
                <a:latin typeface="Arial"/>
                <a:cs typeface="Arial"/>
              </a:rPr>
              <a:t>t</a:t>
            </a:r>
            <a:r>
              <a:rPr dirty="0" smtClean="0" sz="2000" spc="-4">
                <a:latin typeface="Arial"/>
                <a:cs typeface="Arial"/>
              </a:rPr>
              <a:t>o</a:t>
            </a:r>
            <a:r>
              <a:rPr dirty="0" smtClean="0" sz="2000" spc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430018">
              <a:lnSpc>
                <a:spcPct val="95825"/>
              </a:lnSpc>
              <a:spcBef>
                <a:spcPts val="876"/>
              </a:spcBef>
            </a:pPr>
            <a:r>
              <a:rPr dirty="0" smtClean="0" sz="2000" spc="0">
                <a:latin typeface="Arial"/>
                <a:cs typeface="Arial"/>
              </a:rPr>
              <a:t>1</a:t>
            </a:r>
            <a:r>
              <a:rPr dirty="0" smtClean="0" sz="2000" spc="-4">
                <a:latin typeface="Arial"/>
                <a:cs typeface="Arial"/>
              </a:rPr>
              <a:t>8</a:t>
            </a:r>
            <a:r>
              <a:rPr dirty="0" smtClean="0" sz="2000" spc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7836" y="4819417"/>
            <a:ext cx="420961" cy="2824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5"/>
              </a:lnSpc>
              <a:spcBef>
                <a:spcPts val="108"/>
              </a:spcBef>
            </a:pPr>
            <a:r>
              <a:rPr dirty="0" smtClean="0" sz="2000" spc="0">
                <a:latin typeface="Arial"/>
                <a:cs typeface="Arial"/>
              </a:rPr>
              <a:t>nm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04732" y="3968342"/>
            <a:ext cx="641670" cy="197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046402" y="3968342"/>
            <a:ext cx="208285" cy="197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4254688" y="3968342"/>
            <a:ext cx="707104" cy="197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404732" y="4165677"/>
            <a:ext cx="641670" cy="342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046402" y="4165677"/>
            <a:ext cx="208285" cy="342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4254688" y="4165677"/>
            <a:ext cx="707104" cy="342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6096000" y="3878579"/>
            <a:ext cx="4968240" cy="2735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7"/>
              </a:spcBef>
            </a:pPr>
            <a:endParaRPr sz="500"/>
          </a:p>
          <a:p>
            <a:pPr marL="668401">
              <a:lnSpc>
                <a:spcPct val="95825"/>
              </a:lnSpc>
              <a:spcBef>
                <a:spcPts val="5000"/>
              </a:spcBef>
            </a:pPr>
            <a:r>
              <a:rPr dirty="0" smtClean="0" sz="1800" spc="0">
                <a:latin typeface="Arial"/>
                <a:cs typeface="Arial"/>
              </a:rPr>
              <a:t>R</a:t>
            </a:r>
            <a:r>
              <a:rPr dirty="0" smtClean="0" sz="1800" spc="-9">
                <a:latin typeface="Arial"/>
                <a:cs typeface="Arial"/>
              </a:rPr>
              <a:t>a</a:t>
            </a:r>
            <a:r>
              <a:rPr dirty="0" smtClean="0" sz="1800" spc="-4">
                <a:latin typeface="Arial"/>
                <a:cs typeface="Arial"/>
              </a:rPr>
              <a:t>p</a:t>
            </a:r>
            <a:r>
              <a:rPr dirty="0" smtClean="0" sz="1800" spc="-4">
                <a:latin typeface="Arial"/>
                <a:cs typeface="Arial"/>
              </a:rPr>
              <a:t>p</a:t>
            </a:r>
            <a:r>
              <a:rPr dirty="0" smtClean="0" sz="1800" spc="-4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l</a:t>
            </a:r>
            <a:r>
              <a:rPr dirty="0" smtClean="0" sz="1800" spc="2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: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o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-4">
                <a:latin typeface="Arial"/>
                <a:cs typeface="Arial"/>
              </a:rPr>
              <a:t>d</a:t>
            </a:r>
            <a:r>
              <a:rPr dirty="0" smtClean="0" sz="1800" spc="-4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s</a:t>
            </a:r>
            <a:r>
              <a:rPr dirty="0" smtClean="0" sz="1800" spc="14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é</a:t>
            </a:r>
            <a:r>
              <a:rPr dirty="0" smtClean="0" sz="1800" spc="0">
                <a:latin typeface="Arial"/>
                <a:cs typeface="Arial"/>
              </a:rPr>
              <a:t>l</a:t>
            </a:r>
            <a:r>
              <a:rPr dirty="0" smtClean="0" sz="1800" spc="-9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ctro</a:t>
            </a:r>
            <a:r>
              <a:rPr dirty="0" smtClean="0" sz="1800" spc="-4">
                <a:latin typeface="Arial"/>
                <a:cs typeface="Arial"/>
              </a:rPr>
              <a:t>m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-4">
                <a:latin typeface="Arial"/>
                <a:cs typeface="Arial"/>
              </a:rPr>
              <a:t>g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-4">
                <a:latin typeface="Arial"/>
                <a:cs typeface="Arial"/>
              </a:rPr>
              <a:t>é</a:t>
            </a:r>
            <a:r>
              <a:rPr dirty="0" smtClean="0" sz="1800" spc="0">
                <a:latin typeface="Arial"/>
                <a:cs typeface="Arial"/>
              </a:rPr>
              <a:t>ti</a:t>
            </a:r>
            <a:r>
              <a:rPr dirty="0" smtClean="0" sz="1800" spc="-4">
                <a:latin typeface="Arial"/>
                <a:cs typeface="Arial"/>
              </a:rPr>
              <a:t>q</a:t>
            </a:r>
            <a:r>
              <a:rPr dirty="0" smtClean="0" sz="1800" spc="-4">
                <a:latin typeface="Arial"/>
                <a:cs typeface="Arial"/>
              </a:rPr>
              <a:t>u</a:t>
            </a:r>
            <a:r>
              <a:rPr dirty="0" smtClean="0" sz="1800" spc="-4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s</a:t>
            </a:r>
            <a:r>
              <a:rPr dirty="0" smtClean="0" sz="1800" spc="3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668401">
              <a:lnSpc>
                <a:spcPct val="102091"/>
              </a:lnSpc>
              <a:spcBef>
                <a:spcPts val="2131"/>
              </a:spcBef>
            </a:pP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=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h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3300"/>
                </a:solidFill>
                <a:latin typeface="Symbol"/>
                <a:cs typeface="Symbol"/>
              </a:rPr>
              <a:t></a:t>
            </a:r>
            <a:r>
              <a:rPr dirty="0" smtClean="0" sz="1800" spc="5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=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h</a:t>
            </a:r>
            <a:r>
              <a:rPr dirty="0" smtClean="0" sz="1800" spc="-4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c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3300"/>
                </a:solidFill>
                <a:latin typeface="Arial"/>
                <a:cs typeface="Arial"/>
              </a:rPr>
              <a:t>/</a:t>
            </a:r>
            <a:r>
              <a:rPr dirty="0" smtClean="0" sz="1800" spc="9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FF3300"/>
                </a:solidFill>
                <a:latin typeface="Symbol"/>
                <a:cs typeface="Symbol"/>
              </a:rPr>
              <a:t></a:t>
            </a:r>
            <a:endParaRPr sz="1800">
              <a:latin typeface="Symbol"/>
              <a:cs typeface="Symbol"/>
            </a:endParaRPr>
          </a:p>
          <a:p>
            <a:pPr marL="668401">
              <a:lnSpc>
                <a:spcPct val="102091"/>
              </a:lnSpc>
              <a:spcBef>
                <a:spcPts val="2114"/>
              </a:spcBef>
            </a:pPr>
            <a:r>
              <a:rPr dirty="0" smtClean="0" sz="1800" spc="0">
                <a:latin typeface="Arial"/>
                <a:cs typeface="Arial"/>
              </a:rPr>
              <a:t>si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</a:t>
            </a:r>
            <a:r>
              <a:rPr dirty="0" smtClean="0" sz="1800" spc="54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↑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,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</a:t>
            </a:r>
            <a:r>
              <a:rPr dirty="0" smtClean="0" sz="1800" spc="50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</a:t>
            </a:r>
            <a:r>
              <a:rPr dirty="0" smtClean="0" sz="1800" spc="0">
                <a:latin typeface="Times New Roman"/>
                <a:cs typeface="Times New Roman"/>
              </a:rPr>
              <a:t>  </a:t>
            </a:r>
            <a:r>
              <a:rPr dirty="0" smtClean="0" sz="1800" spc="154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et</a:t>
            </a:r>
            <a:r>
              <a:rPr dirty="0" smtClean="0" sz="1800" spc="493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E</a:t>
            </a:r>
            <a:r>
              <a:rPr dirty="0" smtClean="0" sz="1800" spc="9">
                <a:latin typeface="Arial"/>
                <a:cs typeface="Arial"/>
              </a:rPr>
              <a:t> </a:t>
            </a:r>
            <a:r>
              <a:rPr dirty="0" smtClean="0" sz="1800" spc="0">
                <a:latin typeface="Symbol"/>
                <a:cs typeface="Symbol"/>
              </a:rPr>
              <a:t>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8347" y="3213741"/>
            <a:ext cx="641606" cy="2617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029953" y="3213741"/>
            <a:ext cx="240757" cy="2617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270710" y="3213741"/>
            <a:ext cx="675273" cy="2617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388347" y="3475508"/>
            <a:ext cx="641606" cy="277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029953" y="3475508"/>
            <a:ext cx="240757" cy="277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270710" y="3475508"/>
            <a:ext cx="675273" cy="277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388346" y="1875186"/>
            <a:ext cx="155763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372474" y="2597486"/>
            <a:ext cx="155770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bject 241"/>
          <p:cNvSpPr txBox="1"/>
          <p:nvPr/>
        </p:nvSpPr>
        <p:spPr>
          <a:xfrm>
            <a:off x="10516361" y="5545836"/>
            <a:ext cx="1489710" cy="513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6129"/>
              </a:lnSpc>
              <a:spcBef>
                <a:spcPts val="320"/>
              </a:spcBef>
            </a:pPr>
            <a:r>
              <a:rPr dirty="0" smtClean="0" sz="1800" spc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66376" y="1427330"/>
            <a:ext cx="175266" cy="195470"/>
          </a:xfrm>
          <a:custGeom>
            <a:avLst/>
            <a:gdLst/>
            <a:ahLst/>
            <a:cxnLst/>
            <a:rect l="l" t="t" r="r" b="b"/>
            <a:pathLst>
              <a:path w="175266" h="195470">
                <a:moveTo>
                  <a:pt x="175266" y="0"/>
                </a:moveTo>
                <a:lnTo>
                  <a:pt x="0" y="19547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5298714" y="1313732"/>
            <a:ext cx="170404" cy="267078"/>
          </a:xfrm>
          <a:custGeom>
            <a:avLst/>
            <a:gdLst/>
            <a:ahLst/>
            <a:cxnLst/>
            <a:rect l="l" t="t" r="r" b="b"/>
            <a:pathLst>
              <a:path w="170404" h="267078">
                <a:moveTo>
                  <a:pt x="85805" y="267078"/>
                </a:moveTo>
                <a:lnTo>
                  <a:pt x="77286" y="264351"/>
                </a:lnTo>
                <a:lnTo>
                  <a:pt x="68463" y="259516"/>
                </a:lnTo>
                <a:lnTo>
                  <a:pt x="59945" y="251057"/>
                </a:lnTo>
                <a:lnTo>
                  <a:pt x="52341" y="240490"/>
                </a:lnTo>
                <a:lnTo>
                  <a:pt x="43822" y="227196"/>
                </a:lnTo>
                <a:lnTo>
                  <a:pt x="37120" y="212690"/>
                </a:lnTo>
                <a:lnTo>
                  <a:pt x="29515" y="195773"/>
                </a:lnTo>
                <a:lnTo>
                  <a:pt x="22825" y="178553"/>
                </a:lnTo>
                <a:lnTo>
                  <a:pt x="17036" y="159514"/>
                </a:lnTo>
                <a:lnTo>
                  <a:pt x="12479" y="141385"/>
                </a:lnTo>
                <a:lnTo>
                  <a:pt x="7604" y="123268"/>
                </a:lnTo>
                <a:lnTo>
                  <a:pt x="3960" y="105139"/>
                </a:lnTo>
                <a:lnTo>
                  <a:pt x="1828" y="87010"/>
                </a:lnTo>
                <a:lnTo>
                  <a:pt x="914" y="71595"/>
                </a:lnTo>
                <a:lnTo>
                  <a:pt x="0" y="56193"/>
                </a:lnTo>
                <a:lnTo>
                  <a:pt x="914" y="45020"/>
                </a:lnTo>
                <a:lnTo>
                  <a:pt x="3960" y="34440"/>
                </a:lnTo>
                <a:lnTo>
                  <a:pt x="9432" y="24769"/>
                </a:lnTo>
                <a:lnTo>
                  <a:pt x="19169" y="17220"/>
                </a:lnTo>
                <a:lnTo>
                  <a:pt x="29515" y="10566"/>
                </a:lnTo>
                <a:lnTo>
                  <a:pt x="41994" y="6640"/>
                </a:lnTo>
                <a:lnTo>
                  <a:pt x="56289" y="3017"/>
                </a:lnTo>
                <a:lnTo>
                  <a:pt x="70596" y="908"/>
                </a:lnTo>
                <a:lnTo>
                  <a:pt x="85805" y="0"/>
                </a:lnTo>
                <a:lnTo>
                  <a:pt x="100112" y="908"/>
                </a:lnTo>
                <a:lnTo>
                  <a:pt x="114406" y="3017"/>
                </a:lnTo>
                <a:lnTo>
                  <a:pt x="128714" y="6640"/>
                </a:lnTo>
                <a:lnTo>
                  <a:pt x="140888" y="10566"/>
                </a:lnTo>
                <a:lnTo>
                  <a:pt x="151539" y="17220"/>
                </a:lnTo>
                <a:lnTo>
                  <a:pt x="160057" y="24769"/>
                </a:lnTo>
                <a:lnTo>
                  <a:pt x="166748" y="34440"/>
                </a:lnTo>
                <a:lnTo>
                  <a:pt x="169490" y="45020"/>
                </a:lnTo>
                <a:lnTo>
                  <a:pt x="170404" y="56193"/>
                </a:lnTo>
                <a:lnTo>
                  <a:pt x="169490" y="71595"/>
                </a:lnTo>
                <a:lnTo>
                  <a:pt x="168576" y="87010"/>
                </a:lnTo>
                <a:lnTo>
                  <a:pt x="166748" y="105139"/>
                </a:lnTo>
                <a:lnTo>
                  <a:pt x="162799" y="123268"/>
                </a:lnTo>
                <a:lnTo>
                  <a:pt x="158229" y="141385"/>
                </a:lnTo>
                <a:lnTo>
                  <a:pt x="153367" y="159514"/>
                </a:lnTo>
                <a:lnTo>
                  <a:pt x="147578" y="178553"/>
                </a:lnTo>
                <a:lnTo>
                  <a:pt x="140888" y="195773"/>
                </a:lnTo>
                <a:lnTo>
                  <a:pt x="133284" y="212690"/>
                </a:lnTo>
                <a:lnTo>
                  <a:pt x="126581" y="227196"/>
                </a:lnTo>
                <a:lnTo>
                  <a:pt x="118063" y="240490"/>
                </a:lnTo>
                <a:lnTo>
                  <a:pt x="110458" y="251057"/>
                </a:lnTo>
                <a:lnTo>
                  <a:pt x="101940" y="259516"/>
                </a:lnTo>
                <a:lnTo>
                  <a:pt x="93422" y="264351"/>
                </a:lnTo>
                <a:lnTo>
                  <a:pt x="85805" y="267078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5651989" y="1475065"/>
            <a:ext cx="170708" cy="267078"/>
          </a:xfrm>
          <a:custGeom>
            <a:avLst/>
            <a:gdLst/>
            <a:ahLst/>
            <a:cxnLst/>
            <a:rect l="l" t="t" r="r" b="b"/>
            <a:pathLst>
              <a:path w="170708" h="267078">
                <a:moveTo>
                  <a:pt x="84903" y="0"/>
                </a:moveTo>
                <a:lnTo>
                  <a:pt x="93422" y="2714"/>
                </a:lnTo>
                <a:lnTo>
                  <a:pt x="101940" y="7549"/>
                </a:lnTo>
                <a:lnTo>
                  <a:pt x="110458" y="16311"/>
                </a:lnTo>
                <a:lnTo>
                  <a:pt x="118075" y="26587"/>
                </a:lnTo>
                <a:lnTo>
                  <a:pt x="125679" y="39881"/>
                </a:lnTo>
                <a:lnTo>
                  <a:pt x="133284" y="54375"/>
                </a:lnTo>
                <a:lnTo>
                  <a:pt x="141193" y="71608"/>
                </a:lnTo>
                <a:lnTo>
                  <a:pt x="146677" y="88828"/>
                </a:lnTo>
                <a:lnTo>
                  <a:pt x="153367" y="107853"/>
                </a:lnTo>
                <a:lnTo>
                  <a:pt x="158242" y="125983"/>
                </a:lnTo>
                <a:lnTo>
                  <a:pt x="161885" y="144112"/>
                </a:lnTo>
                <a:lnTo>
                  <a:pt x="165846" y="162241"/>
                </a:lnTo>
                <a:lnTo>
                  <a:pt x="168588" y="180371"/>
                </a:lnTo>
                <a:lnTo>
                  <a:pt x="169490" y="195470"/>
                </a:lnTo>
                <a:lnTo>
                  <a:pt x="170708" y="210885"/>
                </a:lnTo>
                <a:lnTo>
                  <a:pt x="168588" y="222361"/>
                </a:lnTo>
                <a:lnTo>
                  <a:pt x="165846" y="232637"/>
                </a:lnTo>
                <a:lnTo>
                  <a:pt x="160057" y="242295"/>
                </a:lnTo>
                <a:lnTo>
                  <a:pt x="151539" y="249858"/>
                </a:lnTo>
                <a:lnTo>
                  <a:pt x="141193" y="256498"/>
                </a:lnTo>
                <a:lnTo>
                  <a:pt x="128726" y="260425"/>
                </a:lnTo>
                <a:lnTo>
                  <a:pt x="114419" y="264351"/>
                </a:lnTo>
                <a:lnTo>
                  <a:pt x="100112" y="266169"/>
                </a:lnTo>
                <a:lnTo>
                  <a:pt x="84903" y="267078"/>
                </a:lnTo>
                <a:lnTo>
                  <a:pt x="70596" y="266169"/>
                </a:lnTo>
                <a:lnTo>
                  <a:pt x="55388" y="264351"/>
                </a:lnTo>
                <a:lnTo>
                  <a:pt x="41994" y="260425"/>
                </a:lnTo>
                <a:lnTo>
                  <a:pt x="29515" y="256498"/>
                </a:lnTo>
                <a:lnTo>
                  <a:pt x="18268" y="249858"/>
                </a:lnTo>
                <a:lnTo>
                  <a:pt x="9737" y="242295"/>
                </a:lnTo>
                <a:lnTo>
                  <a:pt x="3960" y="232637"/>
                </a:lnTo>
                <a:lnTo>
                  <a:pt x="0" y="222361"/>
                </a:lnTo>
                <a:lnTo>
                  <a:pt x="0" y="210885"/>
                </a:lnTo>
                <a:lnTo>
                  <a:pt x="0" y="195470"/>
                </a:lnTo>
                <a:lnTo>
                  <a:pt x="2132" y="180371"/>
                </a:lnTo>
                <a:lnTo>
                  <a:pt x="3960" y="162241"/>
                </a:lnTo>
                <a:lnTo>
                  <a:pt x="7616" y="144112"/>
                </a:lnTo>
                <a:lnTo>
                  <a:pt x="12479" y="125983"/>
                </a:lnTo>
                <a:lnTo>
                  <a:pt x="17353" y="107853"/>
                </a:lnTo>
                <a:lnTo>
                  <a:pt x="22825" y="88828"/>
                </a:lnTo>
                <a:lnTo>
                  <a:pt x="29515" y="71608"/>
                </a:lnTo>
                <a:lnTo>
                  <a:pt x="36218" y="54375"/>
                </a:lnTo>
                <a:lnTo>
                  <a:pt x="43822" y="39881"/>
                </a:lnTo>
                <a:lnTo>
                  <a:pt x="52341" y="26587"/>
                </a:lnTo>
                <a:lnTo>
                  <a:pt x="59945" y="16311"/>
                </a:lnTo>
                <a:lnTo>
                  <a:pt x="67867" y="7549"/>
                </a:lnTo>
                <a:lnTo>
                  <a:pt x="76385" y="2714"/>
                </a:lnTo>
                <a:lnTo>
                  <a:pt x="84903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5356831" y="1402560"/>
            <a:ext cx="56289" cy="56193"/>
          </a:xfrm>
          <a:custGeom>
            <a:avLst/>
            <a:gdLst/>
            <a:ahLst/>
            <a:cxnLst/>
            <a:rect l="l" t="t" r="r" b="b"/>
            <a:pathLst>
              <a:path w="56289" h="56193">
                <a:moveTo>
                  <a:pt x="0" y="27484"/>
                </a:moveTo>
                <a:lnTo>
                  <a:pt x="3480" y="41601"/>
                </a:lnTo>
                <a:lnTo>
                  <a:pt x="12664" y="51694"/>
                </a:lnTo>
                <a:lnTo>
                  <a:pt x="25663" y="56119"/>
                </a:lnTo>
                <a:lnTo>
                  <a:pt x="27687" y="56193"/>
                </a:lnTo>
                <a:lnTo>
                  <a:pt x="41505" y="52801"/>
                </a:lnTo>
                <a:lnTo>
                  <a:pt x="51537" y="43670"/>
                </a:lnTo>
                <a:lnTo>
                  <a:pt x="56157" y="30368"/>
                </a:lnTo>
                <a:lnTo>
                  <a:pt x="56289" y="27484"/>
                </a:lnTo>
                <a:lnTo>
                  <a:pt x="52744" y="14133"/>
                </a:lnTo>
                <a:lnTo>
                  <a:pt x="43264" y="4356"/>
                </a:lnTo>
                <a:lnTo>
                  <a:pt x="29581" y="57"/>
                </a:lnTo>
                <a:lnTo>
                  <a:pt x="27687" y="0"/>
                </a:lnTo>
                <a:lnTo>
                  <a:pt x="14039" y="3603"/>
                </a:lnTo>
                <a:lnTo>
                  <a:pt x="4143" y="13080"/>
                </a:lnTo>
                <a:lnTo>
                  <a:pt x="20" y="26429"/>
                </a:lnTo>
                <a:lnTo>
                  <a:pt x="0" y="27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5356831" y="1402560"/>
            <a:ext cx="56289" cy="56193"/>
          </a:xfrm>
          <a:custGeom>
            <a:avLst/>
            <a:gdLst/>
            <a:ahLst/>
            <a:cxnLst/>
            <a:rect l="l" t="t" r="r" b="b"/>
            <a:pathLst>
              <a:path w="56289" h="56193">
                <a:moveTo>
                  <a:pt x="0" y="27484"/>
                </a:moveTo>
                <a:lnTo>
                  <a:pt x="3480" y="41601"/>
                </a:lnTo>
                <a:lnTo>
                  <a:pt x="12664" y="51694"/>
                </a:lnTo>
                <a:lnTo>
                  <a:pt x="25663" y="56119"/>
                </a:lnTo>
                <a:lnTo>
                  <a:pt x="27687" y="56193"/>
                </a:lnTo>
                <a:lnTo>
                  <a:pt x="41505" y="52801"/>
                </a:lnTo>
                <a:lnTo>
                  <a:pt x="51537" y="43670"/>
                </a:lnTo>
                <a:lnTo>
                  <a:pt x="56157" y="30368"/>
                </a:lnTo>
                <a:lnTo>
                  <a:pt x="56289" y="27484"/>
                </a:lnTo>
                <a:lnTo>
                  <a:pt x="52744" y="14133"/>
                </a:lnTo>
                <a:lnTo>
                  <a:pt x="43264" y="4356"/>
                </a:lnTo>
                <a:lnTo>
                  <a:pt x="29581" y="57"/>
                </a:lnTo>
                <a:lnTo>
                  <a:pt x="27687" y="0"/>
                </a:lnTo>
                <a:lnTo>
                  <a:pt x="14039" y="3603"/>
                </a:lnTo>
                <a:lnTo>
                  <a:pt x="4143" y="13080"/>
                </a:lnTo>
                <a:lnTo>
                  <a:pt x="20" y="26429"/>
                </a:lnTo>
                <a:lnTo>
                  <a:pt x="0" y="27484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5726241" y="1763290"/>
            <a:ext cx="26773" cy="26587"/>
          </a:xfrm>
          <a:custGeom>
            <a:avLst/>
            <a:gdLst/>
            <a:ahLst/>
            <a:cxnLst/>
            <a:rect l="l" t="t" r="r" b="b"/>
            <a:pathLst>
              <a:path w="26773" h="26587">
                <a:moveTo>
                  <a:pt x="0" y="0"/>
                </a:moveTo>
                <a:lnTo>
                  <a:pt x="26773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6487265" y="1427330"/>
            <a:ext cx="175317" cy="195470"/>
          </a:xfrm>
          <a:custGeom>
            <a:avLst/>
            <a:gdLst/>
            <a:ahLst/>
            <a:cxnLst/>
            <a:rect l="l" t="t" r="r" b="b"/>
            <a:pathLst>
              <a:path w="175317" h="195470">
                <a:moveTo>
                  <a:pt x="175317" y="195470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6318689" y="1475065"/>
            <a:ext cx="170353" cy="267078"/>
          </a:xfrm>
          <a:custGeom>
            <a:avLst/>
            <a:gdLst/>
            <a:ahLst/>
            <a:cxnLst/>
            <a:rect l="l" t="t" r="r" b="b"/>
            <a:pathLst>
              <a:path w="170353" h="267078">
                <a:moveTo>
                  <a:pt x="84903" y="0"/>
                </a:moveTo>
                <a:lnTo>
                  <a:pt x="93422" y="2714"/>
                </a:lnTo>
                <a:lnTo>
                  <a:pt x="101940" y="7549"/>
                </a:lnTo>
                <a:lnTo>
                  <a:pt x="110433" y="16311"/>
                </a:lnTo>
                <a:lnTo>
                  <a:pt x="118050" y="26587"/>
                </a:lnTo>
                <a:lnTo>
                  <a:pt x="125667" y="39881"/>
                </a:lnTo>
                <a:lnTo>
                  <a:pt x="133284" y="54375"/>
                </a:lnTo>
                <a:lnTo>
                  <a:pt x="140901" y="71608"/>
                </a:lnTo>
                <a:lnTo>
                  <a:pt x="146613" y="88828"/>
                </a:lnTo>
                <a:lnTo>
                  <a:pt x="153342" y="107853"/>
                </a:lnTo>
                <a:lnTo>
                  <a:pt x="158293" y="125983"/>
                </a:lnTo>
                <a:lnTo>
                  <a:pt x="161847" y="144112"/>
                </a:lnTo>
                <a:lnTo>
                  <a:pt x="165783" y="162241"/>
                </a:lnTo>
                <a:lnTo>
                  <a:pt x="168576" y="180371"/>
                </a:lnTo>
                <a:lnTo>
                  <a:pt x="169464" y="195470"/>
                </a:lnTo>
                <a:lnTo>
                  <a:pt x="170353" y="210885"/>
                </a:lnTo>
                <a:lnTo>
                  <a:pt x="168576" y="222361"/>
                </a:lnTo>
                <a:lnTo>
                  <a:pt x="165783" y="232637"/>
                </a:lnTo>
                <a:lnTo>
                  <a:pt x="160070" y="242295"/>
                </a:lnTo>
                <a:lnTo>
                  <a:pt x="151564" y="249858"/>
                </a:lnTo>
                <a:lnTo>
                  <a:pt x="140901" y="256498"/>
                </a:lnTo>
                <a:lnTo>
                  <a:pt x="128714" y="260425"/>
                </a:lnTo>
                <a:lnTo>
                  <a:pt x="114368" y="264351"/>
                </a:lnTo>
                <a:lnTo>
                  <a:pt x="100112" y="266169"/>
                </a:lnTo>
                <a:lnTo>
                  <a:pt x="84903" y="267078"/>
                </a:lnTo>
                <a:lnTo>
                  <a:pt x="70596" y="266169"/>
                </a:lnTo>
                <a:lnTo>
                  <a:pt x="55388" y="264351"/>
                </a:lnTo>
                <a:lnTo>
                  <a:pt x="41994" y="260425"/>
                </a:lnTo>
                <a:lnTo>
                  <a:pt x="29528" y="256498"/>
                </a:lnTo>
                <a:lnTo>
                  <a:pt x="18268" y="249858"/>
                </a:lnTo>
                <a:lnTo>
                  <a:pt x="9737" y="242295"/>
                </a:lnTo>
                <a:lnTo>
                  <a:pt x="3960" y="232637"/>
                </a:lnTo>
                <a:lnTo>
                  <a:pt x="0" y="222361"/>
                </a:lnTo>
                <a:lnTo>
                  <a:pt x="0" y="210885"/>
                </a:lnTo>
                <a:lnTo>
                  <a:pt x="0" y="195470"/>
                </a:lnTo>
                <a:lnTo>
                  <a:pt x="1828" y="180371"/>
                </a:lnTo>
                <a:lnTo>
                  <a:pt x="3960" y="162241"/>
                </a:lnTo>
                <a:lnTo>
                  <a:pt x="7616" y="144112"/>
                </a:lnTo>
                <a:lnTo>
                  <a:pt x="12479" y="125983"/>
                </a:lnTo>
                <a:lnTo>
                  <a:pt x="17353" y="107853"/>
                </a:lnTo>
                <a:lnTo>
                  <a:pt x="22825" y="88828"/>
                </a:lnTo>
                <a:lnTo>
                  <a:pt x="29528" y="71608"/>
                </a:lnTo>
                <a:lnTo>
                  <a:pt x="36218" y="54375"/>
                </a:lnTo>
                <a:lnTo>
                  <a:pt x="43822" y="39881"/>
                </a:lnTo>
                <a:lnTo>
                  <a:pt x="52341" y="26587"/>
                </a:lnTo>
                <a:lnTo>
                  <a:pt x="59945" y="16311"/>
                </a:lnTo>
                <a:lnTo>
                  <a:pt x="67562" y="7549"/>
                </a:lnTo>
                <a:lnTo>
                  <a:pt x="76385" y="2714"/>
                </a:lnTo>
                <a:lnTo>
                  <a:pt x="84903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6670199" y="1313732"/>
            <a:ext cx="170366" cy="267078"/>
          </a:xfrm>
          <a:custGeom>
            <a:avLst/>
            <a:gdLst/>
            <a:ahLst/>
            <a:cxnLst/>
            <a:rect l="l" t="t" r="r" b="b"/>
            <a:pathLst>
              <a:path w="170366" h="267078">
                <a:moveTo>
                  <a:pt x="85817" y="267078"/>
                </a:moveTo>
                <a:lnTo>
                  <a:pt x="77185" y="264351"/>
                </a:lnTo>
                <a:lnTo>
                  <a:pt x="68425" y="259516"/>
                </a:lnTo>
                <a:lnTo>
                  <a:pt x="59920" y="251057"/>
                </a:lnTo>
                <a:lnTo>
                  <a:pt x="52303" y="240490"/>
                </a:lnTo>
                <a:lnTo>
                  <a:pt x="43797" y="227196"/>
                </a:lnTo>
                <a:lnTo>
                  <a:pt x="37069" y="212690"/>
                </a:lnTo>
                <a:lnTo>
                  <a:pt x="29452" y="195773"/>
                </a:lnTo>
                <a:lnTo>
                  <a:pt x="22723" y="178553"/>
                </a:lnTo>
                <a:lnTo>
                  <a:pt x="17011" y="159514"/>
                </a:lnTo>
                <a:lnTo>
                  <a:pt x="12441" y="141385"/>
                </a:lnTo>
                <a:lnTo>
                  <a:pt x="7616" y="123268"/>
                </a:lnTo>
                <a:lnTo>
                  <a:pt x="3935" y="105139"/>
                </a:lnTo>
                <a:lnTo>
                  <a:pt x="1777" y="87010"/>
                </a:lnTo>
                <a:lnTo>
                  <a:pt x="888" y="71595"/>
                </a:lnTo>
                <a:lnTo>
                  <a:pt x="0" y="56193"/>
                </a:lnTo>
                <a:lnTo>
                  <a:pt x="888" y="45020"/>
                </a:lnTo>
                <a:lnTo>
                  <a:pt x="3935" y="34440"/>
                </a:lnTo>
                <a:lnTo>
                  <a:pt x="9394" y="24769"/>
                </a:lnTo>
                <a:lnTo>
                  <a:pt x="19169" y="17220"/>
                </a:lnTo>
                <a:lnTo>
                  <a:pt x="29452" y="10566"/>
                </a:lnTo>
                <a:lnTo>
                  <a:pt x="41893" y="6640"/>
                </a:lnTo>
                <a:lnTo>
                  <a:pt x="56238" y="3017"/>
                </a:lnTo>
                <a:lnTo>
                  <a:pt x="70583" y="908"/>
                </a:lnTo>
                <a:lnTo>
                  <a:pt x="85817" y="0"/>
                </a:lnTo>
                <a:lnTo>
                  <a:pt x="100036" y="908"/>
                </a:lnTo>
                <a:lnTo>
                  <a:pt x="114381" y="3017"/>
                </a:lnTo>
                <a:lnTo>
                  <a:pt x="128726" y="6640"/>
                </a:lnTo>
                <a:lnTo>
                  <a:pt x="140786" y="10566"/>
                </a:lnTo>
                <a:lnTo>
                  <a:pt x="151450" y="17220"/>
                </a:lnTo>
                <a:lnTo>
                  <a:pt x="159956" y="24769"/>
                </a:lnTo>
                <a:lnTo>
                  <a:pt x="166684" y="34440"/>
                </a:lnTo>
                <a:lnTo>
                  <a:pt x="169477" y="45020"/>
                </a:lnTo>
                <a:lnTo>
                  <a:pt x="170366" y="56193"/>
                </a:lnTo>
                <a:lnTo>
                  <a:pt x="169477" y="71595"/>
                </a:lnTo>
                <a:lnTo>
                  <a:pt x="168588" y="87010"/>
                </a:lnTo>
                <a:lnTo>
                  <a:pt x="166684" y="105139"/>
                </a:lnTo>
                <a:lnTo>
                  <a:pt x="162749" y="123268"/>
                </a:lnTo>
                <a:lnTo>
                  <a:pt x="158179" y="141385"/>
                </a:lnTo>
                <a:lnTo>
                  <a:pt x="153354" y="159514"/>
                </a:lnTo>
                <a:lnTo>
                  <a:pt x="147515" y="178553"/>
                </a:lnTo>
                <a:lnTo>
                  <a:pt x="140786" y="195773"/>
                </a:lnTo>
                <a:lnTo>
                  <a:pt x="133169" y="212690"/>
                </a:lnTo>
                <a:lnTo>
                  <a:pt x="126568" y="227196"/>
                </a:lnTo>
                <a:lnTo>
                  <a:pt x="118063" y="240490"/>
                </a:lnTo>
                <a:lnTo>
                  <a:pt x="110446" y="251057"/>
                </a:lnTo>
                <a:lnTo>
                  <a:pt x="101940" y="259516"/>
                </a:lnTo>
                <a:lnTo>
                  <a:pt x="93307" y="264351"/>
                </a:lnTo>
                <a:lnTo>
                  <a:pt x="85817" y="267078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6728215" y="1392889"/>
            <a:ext cx="55476" cy="56496"/>
          </a:xfrm>
          <a:custGeom>
            <a:avLst/>
            <a:gdLst/>
            <a:ahLst/>
            <a:cxnLst/>
            <a:rect l="l" t="t" r="r" b="b"/>
            <a:pathLst>
              <a:path w="55476" h="56496">
                <a:moveTo>
                  <a:pt x="0" y="27787"/>
                </a:moveTo>
                <a:lnTo>
                  <a:pt x="3489" y="41885"/>
                </a:lnTo>
                <a:lnTo>
                  <a:pt x="12688" y="51970"/>
                </a:lnTo>
                <a:lnTo>
                  <a:pt x="25688" y="56416"/>
                </a:lnTo>
                <a:lnTo>
                  <a:pt x="27801" y="56496"/>
                </a:lnTo>
                <a:lnTo>
                  <a:pt x="41139" y="53000"/>
                </a:lnTo>
                <a:lnTo>
                  <a:pt x="50987" y="43603"/>
                </a:lnTo>
                <a:lnTo>
                  <a:pt x="55402" y="29944"/>
                </a:lnTo>
                <a:lnTo>
                  <a:pt x="55476" y="27787"/>
                </a:lnTo>
                <a:lnTo>
                  <a:pt x="51863" y="14091"/>
                </a:lnTo>
                <a:lnTo>
                  <a:pt x="42385" y="4202"/>
                </a:lnTo>
                <a:lnTo>
                  <a:pt x="29087" y="29"/>
                </a:lnTo>
                <a:lnTo>
                  <a:pt x="27801" y="0"/>
                </a:lnTo>
                <a:lnTo>
                  <a:pt x="14204" y="3562"/>
                </a:lnTo>
                <a:lnTo>
                  <a:pt x="4281" y="12986"/>
                </a:lnTo>
                <a:lnTo>
                  <a:pt x="35" y="26376"/>
                </a:lnTo>
                <a:lnTo>
                  <a:pt x="0" y="27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6728215" y="1392889"/>
            <a:ext cx="55476" cy="56496"/>
          </a:xfrm>
          <a:custGeom>
            <a:avLst/>
            <a:gdLst/>
            <a:ahLst/>
            <a:cxnLst/>
            <a:rect l="l" t="t" r="r" b="b"/>
            <a:pathLst>
              <a:path w="55476" h="56496">
                <a:moveTo>
                  <a:pt x="0" y="27787"/>
                </a:moveTo>
                <a:lnTo>
                  <a:pt x="3489" y="41885"/>
                </a:lnTo>
                <a:lnTo>
                  <a:pt x="12688" y="51970"/>
                </a:lnTo>
                <a:lnTo>
                  <a:pt x="25688" y="56416"/>
                </a:lnTo>
                <a:lnTo>
                  <a:pt x="27801" y="56496"/>
                </a:lnTo>
                <a:lnTo>
                  <a:pt x="41139" y="53000"/>
                </a:lnTo>
                <a:lnTo>
                  <a:pt x="50987" y="43603"/>
                </a:lnTo>
                <a:lnTo>
                  <a:pt x="55402" y="29944"/>
                </a:lnTo>
                <a:lnTo>
                  <a:pt x="55476" y="27787"/>
                </a:lnTo>
                <a:lnTo>
                  <a:pt x="51863" y="14091"/>
                </a:lnTo>
                <a:lnTo>
                  <a:pt x="42385" y="4202"/>
                </a:lnTo>
                <a:lnTo>
                  <a:pt x="29087" y="29"/>
                </a:lnTo>
                <a:lnTo>
                  <a:pt x="27801" y="0"/>
                </a:lnTo>
                <a:lnTo>
                  <a:pt x="14204" y="3562"/>
                </a:lnTo>
                <a:lnTo>
                  <a:pt x="4281" y="12986"/>
                </a:lnTo>
                <a:lnTo>
                  <a:pt x="35" y="26376"/>
                </a:lnTo>
                <a:lnTo>
                  <a:pt x="0" y="27787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6751066" y="1253612"/>
            <a:ext cx="26786" cy="26878"/>
          </a:xfrm>
          <a:custGeom>
            <a:avLst/>
            <a:gdLst/>
            <a:ahLst/>
            <a:cxnLst/>
            <a:rect l="l" t="t" r="r" b="b"/>
            <a:pathLst>
              <a:path w="26786" h="26878">
                <a:moveTo>
                  <a:pt x="26786" y="0"/>
                </a:moveTo>
                <a:lnTo>
                  <a:pt x="0" y="2687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6412111" y="1715555"/>
            <a:ext cx="26786" cy="26587"/>
          </a:xfrm>
          <a:custGeom>
            <a:avLst/>
            <a:gdLst/>
            <a:ahLst/>
            <a:cxnLst/>
            <a:rect l="l" t="t" r="r" b="b"/>
            <a:pathLst>
              <a:path w="26786" h="26587">
                <a:moveTo>
                  <a:pt x="26786" y="0"/>
                </a:moveTo>
                <a:lnTo>
                  <a:pt x="0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6446514" y="1749693"/>
            <a:ext cx="26405" cy="26890"/>
          </a:xfrm>
          <a:custGeom>
            <a:avLst/>
            <a:gdLst/>
            <a:ahLst/>
            <a:cxnLst/>
            <a:rect l="l" t="t" r="r" b="b"/>
            <a:pathLst>
              <a:path w="26405" h="26890">
                <a:moveTo>
                  <a:pt x="26405" y="0"/>
                </a:moveTo>
                <a:lnTo>
                  <a:pt x="0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5651087" y="941779"/>
            <a:ext cx="170391" cy="267116"/>
          </a:xfrm>
          <a:custGeom>
            <a:avLst/>
            <a:gdLst/>
            <a:ahLst/>
            <a:cxnLst/>
            <a:rect l="l" t="t" r="r" b="b"/>
            <a:pathLst>
              <a:path w="170391" h="267116">
                <a:moveTo>
                  <a:pt x="85805" y="267116"/>
                </a:moveTo>
                <a:lnTo>
                  <a:pt x="77286" y="264098"/>
                </a:lnTo>
                <a:lnTo>
                  <a:pt x="68768" y="259566"/>
                </a:lnTo>
                <a:lnTo>
                  <a:pt x="59945" y="250805"/>
                </a:lnTo>
                <a:lnTo>
                  <a:pt x="52328" y="240225"/>
                </a:lnTo>
                <a:lnTo>
                  <a:pt x="43810" y="226931"/>
                </a:lnTo>
                <a:lnTo>
                  <a:pt x="37120" y="212728"/>
                </a:lnTo>
                <a:lnTo>
                  <a:pt x="29515" y="195508"/>
                </a:lnTo>
                <a:lnTo>
                  <a:pt x="22812" y="178287"/>
                </a:lnTo>
                <a:lnTo>
                  <a:pt x="17341" y="159262"/>
                </a:lnTo>
                <a:lnTo>
                  <a:pt x="12466" y="141133"/>
                </a:lnTo>
                <a:lnTo>
                  <a:pt x="7604" y="123003"/>
                </a:lnTo>
                <a:lnTo>
                  <a:pt x="3948" y="104874"/>
                </a:lnTo>
                <a:lnTo>
                  <a:pt x="1815" y="86745"/>
                </a:lnTo>
                <a:lnTo>
                  <a:pt x="901" y="71342"/>
                </a:lnTo>
                <a:lnTo>
                  <a:pt x="0" y="56231"/>
                </a:lnTo>
                <a:lnTo>
                  <a:pt x="901" y="44755"/>
                </a:lnTo>
                <a:lnTo>
                  <a:pt x="3948" y="34175"/>
                </a:lnTo>
                <a:lnTo>
                  <a:pt x="9432" y="24807"/>
                </a:lnTo>
                <a:lnTo>
                  <a:pt x="19169" y="16955"/>
                </a:lnTo>
                <a:lnTo>
                  <a:pt x="29515" y="10314"/>
                </a:lnTo>
                <a:lnTo>
                  <a:pt x="41982" y="6691"/>
                </a:lnTo>
                <a:lnTo>
                  <a:pt x="56289" y="2777"/>
                </a:lnTo>
                <a:lnTo>
                  <a:pt x="70583" y="883"/>
                </a:lnTo>
                <a:lnTo>
                  <a:pt x="85805" y="0"/>
                </a:lnTo>
                <a:lnTo>
                  <a:pt x="100099" y="883"/>
                </a:lnTo>
                <a:lnTo>
                  <a:pt x="114406" y="2777"/>
                </a:lnTo>
                <a:lnTo>
                  <a:pt x="128714" y="6691"/>
                </a:lnTo>
                <a:lnTo>
                  <a:pt x="140875" y="10314"/>
                </a:lnTo>
                <a:lnTo>
                  <a:pt x="151526" y="16955"/>
                </a:lnTo>
                <a:lnTo>
                  <a:pt x="160045" y="24807"/>
                </a:lnTo>
                <a:lnTo>
                  <a:pt x="166748" y="34175"/>
                </a:lnTo>
                <a:lnTo>
                  <a:pt x="169490" y="44755"/>
                </a:lnTo>
                <a:lnTo>
                  <a:pt x="170391" y="56231"/>
                </a:lnTo>
                <a:lnTo>
                  <a:pt x="169490" y="71342"/>
                </a:lnTo>
                <a:lnTo>
                  <a:pt x="168576" y="86745"/>
                </a:lnTo>
                <a:lnTo>
                  <a:pt x="166748" y="104874"/>
                </a:lnTo>
                <a:lnTo>
                  <a:pt x="162787" y="123003"/>
                </a:lnTo>
                <a:lnTo>
                  <a:pt x="158229" y="141133"/>
                </a:lnTo>
                <a:lnTo>
                  <a:pt x="153354" y="159262"/>
                </a:lnTo>
                <a:lnTo>
                  <a:pt x="147578" y="178287"/>
                </a:lnTo>
                <a:lnTo>
                  <a:pt x="140875" y="195508"/>
                </a:lnTo>
                <a:lnTo>
                  <a:pt x="133271" y="212728"/>
                </a:lnTo>
                <a:lnTo>
                  <a:pt x="126581" y="226931"/>
                </a:lnTo>
                <a:lnTo>
                  <a:pt x="118063" y="240225"/>
                </a:lnTo>
                <a:lnTo>
                  <a:pt x="110446" y="250805"/>
                </a:lnTo>
                <a:lnTo>
                  <a:pt x="101927" y="259566"/>
                </a:lnTo>
                <a:lnTo>
                  <a:pt x="93409" y="264098"/>
                </a:lnTo>
                <a:lnTo>
                  <a:pt x="85805" y="267116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5709205" y="1020974"/>
            <a:ext cx="56289" cy="56193"/>
          </a:xfrm>
          <a:custGeom>
            <a:avLst/>
            <a:gdLst/>
            <a:ahLst/>
            <a:cxnLst/>
            <a:rect l="l" t="t" r="r" b="b"/>
            <a:pathLst>
              <a:path w="56289" h="56193">
                <a:moveTo>
                  <a:pt x="0" y="27496"/>
                </a:moveTo>
                <a:lnTo>
                  <a:pt x="3479" y="41613"/>
                </a:lnTo>
                <a:lnTo>
                  <a:pt x="12664" y="51701"/>
                </a:lnTo>
                <a:lnTo>
                  <a:pt x="25671" y="56120"/>
                </a:lnTo>
                <a:lnTo>
                  <a:pt x="27687" y="56193"/>
                </a:lnTo>
                <a:lnTo>
                  <a:pt x="41502" y="52802"/>
                </a:lnTo>
                <a:lnTo>
                  <a:pt x="51537" y="43674"/>
                </a:lnTo>
                <a:lnTo>
                  <a:pt x="56158" y="30371"/>
                </a:lnTo>
                <a:lnTo>
                  <a:pt x="56289" y="27496"/>
                </a:lnTo>
                <a:lnTo>
                  <a:pt x="52743" y="14140"/>
                </a:lnTo>
                <a:lnTo>
                  <a:pt x="43264" y="4360"/>
                </a:lnTo>
                <a:lnTo>
                  <a:pt x="29590" y="57"/>
                </a:lnTo>
                <a:lnTo>
                  <a:pt x="27687" y="0"/>
                </a:lnTo>
                <a:lnTo>
                  <a:pt x="14036" y="3602"/>
                </a:lnTo>
                <a:lnTo>
                  <a:pt x="4144" y="13078"/>
                </a:lnTo>
                <a:lnTo>
                  <a:pt x="20" y="26430"/>
                </a:lnTo>
                <a:lnTo>
                  <a:pt x="0" y="27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5709205" y="1020974"/>
            <a:ext cx="56289" cy="56193"/>
          </a:xfrm>
          <a:custGeom>
            <a:avLst/>
            <a:gdLst/>
            <a:ahLst/>
            <a:cxnLst/>
            <a:rect l="l" t="t" r="r" b="b"/>
            <a:pathLst>
              <a:path w="56289" h="56193">
                <a:moveTo>
                  <a:pt x="0" y="27496"/>
                </a:moveTo>
                <a:lnTo>
                  <a:pt x="3479" y="41613"/>
                </a:lnTo>
                <a:lnTo>
                  <a:pt x="12664" y="51701"/>
                </a:lnTo>
                <a:lnTo>
                  <a:pt x="25671" y="56120"/>
                </a:lnTo>
                <a:lnTo>
                  <a:pt x="27687" y="56193"/>
                </a:lnTo>
                <a:lnTo>
                  <a:pt x="41502" y="52802"/>
                </a:lnTo>
                <a:lnTo>
                  <a:pt x="51537" y="43674"/>
                </a:lnTo>
                <a:lnTo>
                  <a:pt x="56158" y="30371"/>
                </a:lnTo>
                <a:lnTo>
                  <a:pt x="56289" y="27496"/>
                </a:lnTo>
                <a:lnTo>
                  <a:pt x="52743" y="14140"/>
                </a:lnTo>
                <a:lnTo>
                  <a:pt x="43264" y="4360"/>
                </a:lnTo>
                <a:lnTo>
                  <a:pt x="29590" y="57"/>
                </a:lnTo>
                <a:lnTo>
                  <a:pt x="27687" y="0"/>
                </a:lnTo>
                <a:lnTo>
                  <a:pt x="14036" y="3602"/>
                </a:lnTo>
                <a:lnTo>
                  <a:pt x="4144" y="13078"/>
                </a:lnTo>
                <a:lnTo>
                  <a:pt x="20" y="26430"/>
                </a:lnTo>
                <a:lnTo>
                  <a:pt x="0" y="27496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5607264" y="975045"/>
            <a:ext cx="27687" cy="27799"/>
          </a:xfrm>
          <a:custGeom>
            <a:avLst/>
            <a:gdLst/>
            <a:ahLst/>
            <a:cxnLst/>
            <a:rect l="l" t="t" r="r" b="b"/>
            <a:pathLst>
              <a:path w="27687" h="27799">
                <a:moveTo>
                  <a:pt x="0" y="0"/>
                </a:moveTo>
                <a:lnTo>
                  <a:pt x="27687" y="27799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6336957" y="932184"/>
            <a:ext cx="170366" cy="267040"/>
          </a:xfrm>
          <a:custGeom>
            <a:avLst/>
            <a:gdLst/>
            <a:ahLst/>
            <a:cxnLst/>
            <a:rect l="l" t="t" r="r" b="b"/>
            <a:pathLst>
              <a:path w="170366" h="267040">
                <a:moveTo>
                  <a:pt x="85500" y="267040"/>
                </a:moveTo>
                <a:lnTo>
                  <a:pt x="76982" y="264326"/>
                </a:lnTo>
                <a:lnTo>
                  <a:pt x="68463" y="259490"/>
                </a:lnTo>
                <a:lnTo>
                  <a:pt x="59945" y="251032"/>
                </a:lnTo>
                <a:lnTo>
                  <a:pt x="52328" y="240452"/>
                </a:lnTo>
                <a:lnTo>
                  <a:pt x="43810" y="227158"/>
                </a:lnTo>
                <a:lnTo>
                  <a:pt x="37120" y="212652"/>
                </a:lnTo>
                <a:lnTo>
                  <a:pt x="29515" y="195432"/>
                </a:lnTo>
                <a:lnTo>
                  <a:pt x="22812" y="178515"/>
                </a:lnTo>
                <a:lnTo>
                  <a:pt x="17036" y="159186"/>
                </a:lnTo>
                <a:lnTo>
                  <a:pt x="12161" y="141057"/>
                </a:lnTo>
                <a:lnTo>
                  <a:pt x="7604" y="122928"/>
                </a:lnTo>
                <a:lnTo>
                  <a:pt x="3643" y="104798"/>
                </a:lnTo>
                <a:lnTo>
                  <a:pt x="1815" y="86669"/>
                </a:lnTo>
                <a:lnTo>
                  <a:pt x="914" y="71570"/>
                </a:lnTo>
                <a:lnTo>
                  <a:pt x="0" y="56155"/>
                </a:lnTo>
                <a:lnTo>
                  <a:pt x="914" y="44679"/>
                </a:lnTo>
                <a:lnTo>
                  <a:pt x="3643" y="34402"/>
                </a:lnTo>
                <a:lnTo>
                  <a:pt x="9432" y="24744"/>
                </a:lnTo>
                <a:lnTo>
                  <a:pt x="18864" y="17169"/>
                </a:lnTo>
                <a:lnTo>
                  <a:pt x="29515" y="10478"/>
                </a:lnTo>
                <a:lnTo>
                  <a:pt x="41677" y="6564"/>
                </a:lnTo>
                <a:lnTo>
                  <a:pt x="55984" y="2651"/>
                </a:lnTo>
                <a:lnTo>
                  <a:pt x="70291" y="883"/>
                </a:lnTo>
                <a:lnTo>
                  <a:pt x="85500" y="0"/>
                </a:lnTo>
                <a:lnTo>
                  <a:pt x="99782" y="883"/>
                </a:lnTo>
                <a:lnTo>
                  <a:pt x="114127" y="2651"/>
                </a:lnTo>
                <a:lnTo>
                  <a:pt x="128345" y="6564"/>
                </a:lnTo>
                <a:lnTo>
                  <a:pt x="140913" y="10478"/>
                </a:lnTo>
                <a:lnTo>
                  <a:pt x="151196" y="17169"/>
                </a:lnTo>
                <a:lnTo>
                  <a:pt x="159702" y="24744"/>
                </a:lnTo>
                <a:lnTo>
                  <a:pt x="166430" y="34402"/>
                </a:lnTo>
                <a:lnTo>
                  <a:pt x="169477" y="44679"/>
                </a:lnTo>
                <a:lnTo>
                  <a:pt x="170366" y="56155"/>
                </a:lnTo>
                <a:lnTo>
                  <a:pt x="169477" y="71570"/>
                </a:lnTo>
                <a:lnTo>
                  <a:pt x="168588" y="86669"/>
                </a:lnTo>
                <a:lnTo>
                  <a:pt x="166430" y="104798"/>
                </a:lnTo>
                <a:lnTo>
                  <a:pt x="162749" y="122928"/>
                </a:lnTo>
                <a:lnTo>
                  <a:pt x="157925" y="141057"/>
                </a:lnTo>
                <a:lnTo>
                  <a:pt x="153354" y="159186"/>
                </a:lnTo>
                <a:lnTo>
                  <a:pt x="147515" y="178515"/>
                </a:lnTo>
                <a:lnTo>
                  <a:pt x="140913" y="195432"/>
                </a:lnTo>
                <a:lnTo>
                  <a:pt x="133296" y="212652"/>
                </a:lnTo>
                <a:lnTo>
                  <a:pt x="126568" y="227158"/>
                </a:lnTo>
                <a:lnTo>
                  <a:pt x="118063" y="240452"/>
                </a:lnTo>
                <a:lnTo>
                  <a:pt x="110446" y="251032"/>
                </a:lnTo>
                <a:lnTo>
                  <a:pt x="101940" y="259490"/>
                </a:lnTo>
                <a:lnTo>
                  <a:pt x="93053" y="264326"/>
                </a:lnTo>
                <a:lnTo>
                  <a:pt x="85500" y="26704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6395074" y="1011304"/>
            <a:ext cx="55121" cy="56193"/>
          </a:xfrm>
          <a:custGeom>
            <a:avLst/>
            <a:gdLst/>
            <a:ahLst/>
            <a:cxnLst/>
            <a:rect l="l" t="t" r="r" b="b"/>
            <a:pathLst>
              <a:path w="55121" h="56193">
                <a:moveTo>
                  <a:pt x="0" y="27799"/>
                </a:moveTo>
                <a:lnTo>
                  <a:pt x="3480" y="41842"/>
                </a:lnTo>
                <a:lnTo>
                  <a:pt x="12703" y="51877"/>
                </a:lnTo>
                <a:lnTo>
                  <a:pt x="25836" y="56150"/>
                </a:lnTo>
                <a:lnTo>
                  <a:pt x="27382" y="56193"/>
                </a:lnTo>
                <a:lnTo>
                  <a:pt x="40818" y="52676"/>
                </a:lnTo>
                <a:lnTo>
                  <a:pt x="50697" y="43275"/>
                </a:lnTo>
                <a:lnTo>
                  <a:pt x="55061" y="29710"/>
                </a:lnTo>
                <a:lnTo>
                  <a:pt x="55121" y="27799"/>
                </a:lnTo>
                <a:lnTo>
                  <a:pt x="51515" y="14111"/>
                </a:lnTo>
                <a:lnTo>
                  <a:pt x="42045" y="4223"/>
                </a:lnTo>
                <a:lnTo>
                  <a:pt x="28733" y="32"/>
                </a:lnTo>
                <a:lnTo>
                  <a:pt x="27382" y="0"/>
                </a:lnTo>
                <a:lnTo>
                  <a:pt x="13812" y="3613"/>
                </a:lnTo>
                <a:lnTo>
                  <a:pt x="4061" y="13162"/>
                </a:lnTo>
                <a:lnTo>
                  <a:pt x="20" y="26713"/>
                </a:lnTo>
                <a:lnTo>
                  <a:pt x="0" y="27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6395074" y="1011304"/>
            <a:ext cx="55121" cy="56193"/>
          </a:xfrm>
          <a:custGeom>
            <a:avLst/>
            <a:gdLst/>
            <a:ahLst/>
            <a:cxnLst/>
            <a:rect l="l" t="t" r="r" b="b"/>
            <a:pathLst>
              <a:path w="55121" h="56193">
                <a:moveTo>
                  <a:pt x="0" y="27799"/>
                </a:moveTo>
                <a:lnTo>
                  <a:pt x="3480" y="41842"/>
                </a:lnTo>
                <a:lnTo>
                  <a:pt x="12703" y="51877"/>
                </a:lnTo>
                <a:lnTo>
                  <a:pt x="25836" y="56150"/>
                </a:lnTo>
                <a:lnTo>
                  <a:pt x="27382" y="56193"/>
                </a:lnTo>
                <a:lnTo>
                  <a:pt x="40818" y="52676"/>
                </a:lnTo>
                <a:lnTo>
                  <a:pt x="50697" y="43275"/>
                </a:lnTo>
                <a:lnTo>
                  <a:pt x="55061" y="29710"/>
                </a:lnTo>
                <a:lnTo>
                  <a:pt x="55121" y="27799"/>
                </a:lnTo>
                <a:lnTo>
                  <a:pt x="51515" y="14111"/>
                </a:lnTo>
                <a:lnTo>
                  <a:pt x="42045" y="4223"/>
                </a:lnTo>
                <a:lnTo>
                  <a:pt x="28733" y="32"/>
                </a:lnTo>
                <a:lnTo>
                  <a:pt x="27382" y="0"/>
                </a:lnTo>
                <a:lnTo>
                  <a:pt x="13812" y="3613"/>
                </a:lnTo>
                <a:lnTo>
                  <a:pt x="4061" y="13162"/>
                </a:lnTo>
                <a:lnTo>
                  <a:pt x="20" y="26713"/>
                </a:lnTo>
                <a:lnTo>
                  <a:pt x="0" y="27799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6488154" y="990460"/>
            <a:ext cx="26786" cy="26587"/>
          </a:xfrm>
          <a:custGeom>
            <a:avLst/>
            <a:gdLst/>
            <a:ahLst/>
            <a:cxnLst/>
            <a:rect l="l" t="t" r="r" b="b"/>
            <a:pathLst>
              <a:path w="26786" h="26587">
                <a:moveTo>
                  <a:pt x="26786" y="0"/>
                </a:moveTo>
                <a:lnTo>
                  <a:pt x="0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6520780" y="1022780"/>
            <a:ext cx="27674" cy="27799"/>
          </a:xfrm>
          <a:custGeom>
            <a:avLst/>
            <a:gdLst/>
            <a:ahLst/>
            <a:cxnLst/>
            <a:rect l="l" t="t" r="r" b="b"/>
            <a:pathLst>
              <a:path w="27674" h="27799">
                <a:moveTo>
                  <a:pt x="27674" y="0"/>
                </a:moveTo>
                <a:lnTo>
                  <a:pt x="0" y="27799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5309365" y="1846980"/>
            <a:ext cx="170404" cy="267375"/>
          </a:xfrm>
          <a:custGeom>
            <a:avLst/>
            <a:gdLst/>
            <a:ahLst/>
            <a:cxnLst/>
            <a:rect l="l" t="t" r="r" b="b"/>
            <a:pathLst>
              <a:path w="170404" h="267375">
                <a:moveTo>
                  <a:pt x="84586" y="0"/>
                </a:moveTo>
                <a:lnTo>
                  <a:pt x="76068" y="3017"/>
                </a:lnTo>
                <a:lnTo>
                  <a:pt x="67549" y="7852"/>
                </a:lnTo>
                <a:lnTo>
                  <a:pt x="59945" y="16311"/>
                </a:lnTo>
                <a:lnTo>
                  <a:pt x="52341" y="26890"/>
                </a:lnTo>
                <a:lnTo>
                  <a:pt x="43810" y="40184"/>
                </a:lnTo>
                <a:lnTo>
                  <a:pt x="35901" y="54375"/>
                </a:lnTo>
                <a:lnTo>
                  <a:pt x="29515" y="71595"/>
                </a:lnTo>
                <a:lnTo>
                  <a:pt x="22825" y="88815"/>
                </a:lnTo>
                <a:lnTo>
                  <a:pt x="17036" y="107853"/>
                </a:lnTo>
                <a:lnTo>
                  <a:pt x="12174" y="125983"/>
                </a:lnTo>
                <a:lnTo>
                  <a:pt x="7604" y="144112"/>
                </a:lnTo>
                <a:lnTo>
                  <a:pt x="3656" y="162241"/>
                </a:lnTo>
                <a:lnTo>
                  <a:pt x="1828" y="180358"/>
                </a:lnTo>
                <a:lnTo>
                  <a:pt x="0" y="195773"/>
                </a:lnTo>
                <a:lnTo>
                  <a:pt x="0" y="222361"/>
                </a:lnTo>
                <a:lnTo>
                  <a:pt x="3656" y="232928"/>
                </a:lnTo>
                <a:lnTo>
                  <a:pt x="9432" y="242601"/>
                </a:lnTo>
                <a:lnTo>
                  <a:pt x="17950" y="250154"/>
                </a:lnTo>
                <a:lnTo>
                  <a:pt x="29515" y="256801"/>
                </a:lnTo>
                <a:lnTo>
                  <a:pt x="41690" y="260729"/>
                </a:lnTo>
                <a:lnTo>
                  <a:pt x="55070" y="264354"/>
                </a:lnTo>
                <a:lnTo>
                  <a:pt x="70291" y="266166"/>
                </a:lnTo>
                <a:lnTo>
                  <a:pt x="84586" y="267375"/>
                </a:lnTo>
                <a:lnTo>
                  <a:pt x="99807" y="266166"/>
                </a:lnTo>
                <a:lnTo>
                  <a:pt x="114102" y="264354"/>
                </a:lnTo>
                <a:lnTo>
                  <a:pt x="128409" y="260729"/>
                </a:lnTo>
                <a:lnTo>
                  <a:pt x="140888" y="256801"/>
                </a:lnTo>
                <a:lnTo>
                  <a:pt x="151234" y="250154"/>
                </a:lnTo>
                <a:lnTo>
                  <a:pt x="159753" y="242601"/>
                </a:lnTo>
                <a:lnTo>
                  <a:pt x="165529" y="232928"/>
                </a:lnTo>
                <a:lnTo>
                  <a:pt x="168576" y="222361"/>
                </a:lnTo>
                <a:lnTo>
                  <a:pt x="170404" y="210872"/>
                </a:lnTo>
                <a:lnTo>
                  <a:pt x="169490" y="195773"/>
                </a:lnTo>
                <a:lnTo>
                  <a:pt x="168576" y="180358"/>
                </a:lnTo>
                <a:lnTo>
                  <a:pt x="165529" y="162241"/>
                </a:lnTo>
                <a:lnTo>
                  <a:pt x="161885" y="144112"/>
                </a:lnTo>
                <a:lnTo>
                  <a:pt x="157925" y="125983"/>
                </a:lnTo>
                <a:lnTo>
                  <a:pt x="153050" y="107853"/>
                </a:lnTo>
                <a:lnTo>
                  <a:pt x="146664" y="88815"/>
                </a:lnTo>
                <a:lnTo>
                  <a:pt x="140888" y="71595"/>
                </a:lnTo>
                <a:lnTo>
                  <a:pt x="133271" y="54375"/>
                </a:lnTo>
                <a:lnTo>
                  <a:pt x="125667" y="40184"/>
                </a:lnTo>
                <a:lnTo>
                  <a:pt x="118062" y="26890"/>
                </a:lnTo>
                <a:lnTo>
                  <a:pt x="110458" y="16311"/>
                </a:lnTo>
                <a:lnTo>
                  <a:pt x="101635" y="7852"/>
                </a:lnTo>
                <a:lnTo>
                  <a:pt x="93117" y="3017"/>
                </a:lnTo>
                <a:lnTo>
                  <a:pt x="845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5309365" y="1846980"/>
            <a:ext cx="170404" cy="267375"/>
          </a:xfrm>
          <a:custGeom>
            <a:avLst/>
            <a:gdLst/>
            <a:ahLst/>
            <a:cxnLst/>
            <a:rect l="l" t="t" r="r" b="b"/>
            <a:pathLst>
              <a:path w="170404" h="267375">
                <a:moveTo>
                  <a:pt x="84586" y="0"/>
                </a:moveTo>
                <a:lnTo>
                  <a:pt x="93117" y="3017"/>
                </a:lnTo>
                <a:lnTo>
                  <a:pt x="101635" y="7852"/>
                </a:lnTo>
                <a:lnTo>
                  <a:pt x="110458" y="16311"/>
                </a:lnTo>
                <a:lnTo>
                  <a:pt x="118062" y="26890"/>
                </a:lnTo>
                <a:lnTo>
                  <a:pt x="125667" y="40184"/>
                </a:lnTo>
                <a:lnTo>
                  <a:pt x="133271" y="54375"/>
                </a:lnTo>
                <a:lnTo>
                  <a:pt x="140888" y="71595"/>
                </a:lnTo>
                <a:lnTo>
                  <a:pt x="146664" y="88815"/>
                </a:lnTo>
                <a:lnTo>
                  <a:pt x="153050" y="107853"/>
                </a:lnTo>
                <a:lnTo>
                  <a:pt x="157925" y="125983"/>
                </a:lnTo>
                <a:lnTo>
                  <a:pt x="161885" y="144112"/>
                </a:lnTo>
                <a:lnTo>
                  <a:pt x="165529" y="162241"/>
                </a:lnTo>
                <a:lnTo>
                  <a:pt x="168576" y="180358"/>
                </a:lnTo>
                <a:lnTo>
                  <a:pt x="169490" y="195773"/>
                </a:lnTo>
                <a:lnTo>
                  <a:pt x="170404" y="210872"/>
                </a:lnTo>
                <a:lnTo>
                  <a:pt x="168576" y="222361"/>
                </a:lnTo>
                <a:lnTo>
                  <a:pt x="165529" y="232928"/>
                </a:lnTo>
                <a:lnTo>
                  <a:pt x="159753" y="242601"/>
                </a:lnTo>
                <a:lnTo>
                  <a:pt x="151234" y="250154"/>
                </a:lnTo>
                <a:lnTo>
                  <a:pt x="140888" y="256801"/>
                </a:lnTo>
                <a:lnTo>
                  <a:pt x="128409" y="260729"/>
                </a:lnTo>
                <a:lnTo>
                  <a:pt x="114102" y="264354"/>
                </a:lnTo>
                <a:lnTo>
                  <a:pt x="99807" y="266166"/>
                </a:lnTo>
                <a:lnTo>
                  <a:pt x="84586" y="267375"/>
                </a:lnTo>
                <a:lnTo>
                  <a:pt x="70291" y="266166"/>
                </a:lnTo>
                <a:lnTo>
                  <a:pt x="55070" y="264354"/>
                </a:lnTo>
                <a:lnTo>
                  <a:pt x="41690" y="260729"/>
                </a:lnTo>
                <a:lnTo>
                  <a:pt x="29515" y="256801"/>
                </a:lnTo>
                <a:lnTo>
                  <a:pt x="17950" y="250154"/>
                </a:lnTo>
                <a:lnTo>
                  <a:pt x="9432" y="242601"/>
                </a:lnTo>
                <a:lnTo>
                  <a:pt x="3656" y="232928"/>
                </a:lnTo>
                <a:lnTo>
                  <a:pt x="0" y="222361"/>
                </a:lnTo>
                <a:lnTo>
                  <a:pt x="0" y="210872"/>
                </a:lnTo>
                <a:lnTo>
                  <a:pt x="0" y="195773"/>
                </a:lnTo>
                <a:lnTo>
                  <a:pt x="1828" y="180358"/>
                </a:lnTo>
                <a:lnTo>
                  <a:pt x="3656" y="162241"/>
                </a:lnTo>
                <a:lnTo>
                  <a:pt x="7604" y="144112"/>
                </a:lnTo>
                <a:lnTo>
                  <a:pt x="12174" y="125983"/>
                </a:lnTo>
                <a:lnTo>
                  <a:pt x="17036" y="107853"/>
                </a:lnTo>
                <a:lnTo>
                  <a:pt x="22825" y="88815"/>
                </a:lnTo>
                <a:lnTo>
                  <a:pt x="29515" y="71595"/>
                </a:lnTo>
                <a:lnTo>
                  <a:pt x="35901" y="54375"/>
                </a:lnTo>
                <a:lnTo>
                  <a:pt x="43810" y="40184"/>
                </a:lnTo>
                <a:lnTo>
                  <a:pt x="52341" y="26890"/>
                </a:lnTo>
                <a:lnTo>
                  <a:pt x="59945" y="16311"/>
                </a:lnTo>
                <a:lnTo>
                  <a:pt x="67549" y="7852"/>
                </a:lnTo>
                <a:lnTo>
                  <a:pt x="76068" y="3017"/>
                </a:lnTo>
                <a:lnTo>
                  <a:pt x="84586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88287" y="2001659"/>
            <a:ext cx="26773" cy="26587"/>
          </a:xfrm>
          <a:custGeom>
            <a:avLst/>
            <a:gdLst/>
            <a:ahLst/>
            <a:cxnLst/>
            <a:rect l="l" t="t" r="r" b="b"/>
            <a:pathLst>
              <a:path w="26773" h="26587">
                <a:moveTo>
                  <a:pt x="0" y="0"/>
                </a:moveTo>
                <a:lnTo>
                  <a:pt x="26773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6671088" y="1866308"/>
            <a:ext cx="170620" cy="267080"/>
          </a:xfrm>
          <a:custGeom>
            <a:avLst/>
            <a:gdLst/>
            <a:ahLst/>
            <a:cxnLst/>
            <a:rect l="l" t="t" r="r" b="b"/>
            <a:pathLst>
              <a:path w="170620" h="267080">
                <a:moveTo>
                  <a:pt x="84929" y="0"/>
                </a:moveTo>
                <a:lnTo>
                  <a:pt x="93434" y="2726"/>
                </a:lnTo>
                <a:lnTo>
                  <a:pt x="101940" y="7562"/>
                </a:lnTo>
                <a:lnTo>
                  <a:pt x="110445" y="16020"/>
                </a:lnTo>
                <a:lnTo>
                  <a:pt x="118062" y="26587"/>
                </a:lnTo>
                <a:lnTo>
                  <a:pt x="125679" y="39881"/>
                </a:lnTo>
                <a:lnTo>
                  <a:pt x="133296" y="54387"/>
                </a:lnTo>
                <a:lnTo>
                  <a:pt x="140913" y="71305"/>
                </a:lnTo>
                <a:lnTo>
                  <a:pt x="146626" y="88525"/>
                </a:lnTo>
                <a:lnTo>
                  <a:pt x="153354" y="107563"/>
                </a:lnTo>
                <a:lnTo>
                  <a:pt x="158178" y="125692"/>
                </a:lnTo>
                <a:lnTo>
                  <a:pt x="161860" y="143809"/>
                </a:lnTo>
                <a:lnTo>
                  <a:pt x="165795" y="161938"/>
                </a:lnTo>
                <a:lnTo>
                  <a:pt x="168588" y="180068"/>
                </a:lnTo>
                <a:lnTo>
                  <a:pt x="169477" y="195482"/>
                </a:lnTo>
                <a:lnTo>
                  <a:pt x="170620" y="210582"/>
                </a:lnTo>
                <a:lnTo>
                  <a:pt x="168588" y="222064"/>
                </a:lnTo>
                <a:lnTo>
                  <a:pt x="165795" y="232639"/>
                </a:lnTo>
                <a:lnTo>
                  <a:pt x="160083" y="242307"/>
                </a:lnTo>
                <a:lnTo>
                  <a:pt x="151450" y="249859"/>
                </a:lnTo>
                <a:lnTo>
                  <a:pt x="140913" y="256506"/>
                </a:lnTo>
                <a:lnTo>
                  <a:pt x="128726" y="260434"/>
                </a:lnTo>
                <a:lnTo>
                  <a:pt x="114381" y="264059"/>
                </a:lnTo>
                <a:lnTo>
                  <a:pt x="100036" y="266174"/>
                </a:lnTo>
                <a:lnTo>
                  <a:pt x="84929" y="267080"/>
                </a:lnTo>
                <a:lnTo>
                  <a:pt x="70583" y="266174"/>
                </a:lnTo>
                <a:lnTo>
                  <a:pt x="55349" y="264059"/>
                </a:lnTo>
                <a:lnTo>
                  <a:pt x="42020" y="260434"/>
                </a:lnTo>
                <a:lnTo>
                  <a:pt x="29452" y="256506"/>
                </a:lnTo>
                <a:lnTo>
                  <a:pt x="18280" y="249859"/>
                </a:lnTo>
                <a:lnTo>
                  <a:pt x="9775" y="242307"/>
                </a:lnTo>
                <a:lnTo>
                  <a:pt x="3935" y="232639"/>
                </a:lnTo>
                <a:lnTo>
                  <a:pt x="0" y="222064"/>
                </a:lnTo>
                <a:lnTo>
                  <a:pt x="0" y="210582"/>
                </a:lnTo>
                <a:lnTo>
                  <a:pt x="0" y="195482"/>
                </a:lnTo>
                <a:lnTo>
                  <a:pt x="2158" y="180068"/>
                </a:lnTo>
                <a:lnTo>
                  <a:pt x="3935" y="161938"/>
                </a:lnTo>
                <a:lnTo>
                  <a:pt x="7616" y="143809"/>
                </a:lnTo>
                <a:lnTo>
                  <a:pt x="12441" y="125692"/>
                </a:lnTo>
                <a:lnTo>
                  <a:pt x="17265" y="107563"/>
                </a:lnTo>
                <a:lnTo>
                  <a:pt x="22850" y="88525"/>
                </a:lnTo>
                <a:lnTo>
                  <a:pt x="29452" y="71305"/>
                </a:lnTo>
                <a:lnTo>
                  <a:pt x="36180" y="54387"/>
                </a:lnTo>
                <a:lnTo>
                  <a:pt x="43797" y="39881"/>
                </a:lnTo>
                <a:lnTo>
                  <a:pt x="52303" y="26587"/>
                </a:lnTo>
                <a:lnTo>
                  <a:pt x="59920" y="16020"/>
                </a:lnTo>
                <a:lnTo>
                  <a:pt x="67537" y="7562"/>
                </a:lnTo>
                <a:lnTo>
                  <a:pt x="76296" y="2726"/>
                </a:lnTo>
                <a:lnTo>
                  <a:pt x="84929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6616881" y="1920696"/>
            <a:ext cx="26532" cy="26587"/>
          </a:xfrm>
          <a:custGeom>
            <a:avLst/>
            <a:gdLst/>
            <a:ahLst/>
            <a:cxnLst/>
            <a:rect l="l" t="t" r="r" b="b"/>
            <a:pathLst>
              <a:path w="26532" h="26587">
                <a:moveTo>
                  <a:pt x="26532" y="0"/>
                </a:moveTo>
                <a:lnTo>
                  <a:pt x="0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6651284" y="1954834"/>
            <a:ext cx="26532" cy="26890"/>
          </a:xfrm>
          <a:custGeom>
            <a:avLst/>
            <a:gdLst/>
            <a:ahLst/>
            <a:cxnLst/>
            <a:rect l="l" t="t" r="r" b="b"/>
            <a:pathLst>
              <a:path w="26532" h="26890">
                <a:moveTo>
                  <a:pt x="26532" y="0"/>
                </a:moveTo>
                <a:lnTo>
                  <a:pt x="0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35834" y="1247868"/>
            <a:ext cx="26786" cy="26890"/>
          </a:xfrm>
          <a:custGeom>
            <a:avLst/>
            <a:gdLst/>
            <a:ahLst/>
            <a:cxnLst/>
            <a:rect l="l" t="t" r="r" b="b"/>
            <a:pathLst>
              <a:path w="26786" h="26890">
                <a:moveTo>
                  <a:pt x="0" y="0"/>
                </a:moveTo>
                <a:lnTo>
                  <a:pt x="26786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5370224" y="1213730"/>
            <a:ext cx="26468" cy="26587"/>
          </a:xfrm>
          <a:custGeom>
            <a:avLst/>
            <a:gdLst/>
            <a:ahLst/>
            <a:cxnLst/>
            <a:rect l="l" t="t" r="r" b="b"/>
            <a:pathLst>
              <a:path w="26468" h="26587">
                <a:moveTo>
                  <a:pt x="0" y="0"/>
                </a:moveTo>
                <a:lnTo>
                  <a:pt x="26468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5403383" y="1180186"/>
            <a:ext cx="26786" cy="26587"/>
          </a:xfrm>
          <a:custGeom>
            <a:avLst/>
            <a:gdLst/>
            <a:ahLst/>
            <a:cxnLst/>
            <a:rect l="l" t="t" r="r" b="b"/>
            <a:pathLst>
              <a:path w="26786" h="26587">
                <a:moveTo>
                  <a:pt x="0" y="0"/>
                </a:moveTo>
                <a:lnTo>
                  <a:pt x="26786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5437774" y="1145746"/>
            <a:ext cx="26773" cy="26890"/>
          </a:xfrm>
          <a:custGeom>
            <a:avLst/>
            <a:gdLst/>
            <a:ahLst/>
            <a:cxnLst/>
            <a:rect l="l" t="t" r="r" b="b"/>
            <a:pathLst>
              <a:path w="26773" h="26890">
                <a:moveTo>
                  <a:pt x="0" y="0"/>
                </a:moveTo>
                <a:lnTo>
                  <a:pt x="26773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5472165" y="1111608"/>
            <a:ext cx="26468" cy="26587"/>
          </a:xfrm>
          <a:custGeom>
            <a:avLst/>
            <a:gdLst/>
            <a:ahLst/>
            <a:cxnLst/>
            <a:rect l="l" t="t" r="r" b="b"/>
            <a:pathLst>
              <a:path w="26468" h="26587">
                <a:moveTo>
                  <a:pt x="0" y="0"/>
                </a:moveTo>
                <a:lnTo>
                  <a:pt x="26468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5505324" y="1077168"/>
            <a:ext cx="27687" cy="27799"/>
          </a:xfrm>
          <a:custGeom>
            <a:avLst/>
            <a:gdLst/>
            <a:ahLst/>
            <a:cxnLst/>
            <a:rect l="l" t="t" r="r" b="b"/>
            <a:pathLst>
              <a:path w="27687" h="27799">
                <a:moveTo>
                  <a:pt x="0" y="0"/>
                </a:moveTo>
                <a:lnTo>
                  <a:pt x="27687" y="27799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5539714" y="1043636"/>
            <a:ext cx="26773" cy="26890"/>
          </a:xfrm>
          <a:custGeom>
            <a:avLst/>
            <a:gdLst/>
            <a:ahLst/>
            <a:cxnLst/>
            <a:rect l="l" t="t" r="r" b="b"/>
            <a:pathLst>
              <a:path w="26773" h="26890">
                <a:moveTo>
                  <a:pt x="0" y="0"/>
                </a:moveTo>
                <a:lnTo>
                  <a:pt x="26773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5574092" y="1009486"/>
            <a:ext cx="26481" cy="26587"/>
          </a:xfrm>
          <a:custGeom>
            <a:avLst/>
            <a:gdLst/>
            <a:ahLst/>
            <a:cxnLst/>
            <a:rect l="l" t="t" r="r" b="b"/>
            <a:pathLst>
              <a:path w="26481" h="26587">
                <a:moveTo>
                  <a:pt x="0" y="0"/>
                </a:moveTo>
                <a:lnTo>
                  <a:pt x="26481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5522665" y="1967219"/>
            <a:ext cx="26481" cy="26890"/>
          </a:xfrm>
          <a:custGeom>
            <a:avLst/>
            <a:gdLst/>
            <a:ahLst/>
            <a:cxnLst/>
            <a:rect l="l" t="t" r="r" b="b"/>
            <a:pathLst>
              <a:path w="26481" h="26890">
                <a:moveTo>
                  <a:pt x="0" y="0"/>
                </a:moveTo>
                <a:lnTo>
                  <a:pt x="26481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5555837" y="1933081"/>
            <a:ext cx="27687" cy="27496"/>
          </a:xfrm>
          <a:custGeom>
            <a:avLst/>
            <a:gdLst/>
            <a:ahLst/>
            <a:cxnLst/>
            <a:rect l="l" t="t" r="r" b="b"/>
            <a:pathLst>
              <a:path w="27687" h="27496">
                <a:moveTo>
                  <a:pt x="0" y="0"/>
                </a:moveTo>
                <a:lnTo>
                  <a:pt x="27687" y="27496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5590228" y="1899550"/>
            <a:ext cx="26468" cy="26890"/>
          </a:xfrm>
          <a:custGeom>
            <a:avLst/>
            <a:gdLst/>
            <a:ahLst/>
            <a:cxnLst/>
            <a:rect l="l" t="t" r="r" b="b"/>
            <a:pathLst>
              <a:path w="26468" h="26890">
                <a:moveTo>
                  <a:pt x="0" y="0"/>
                </a:moveTo>
                <a:lnTo>
                  <a:pt x="26468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5624606" y="1865109"/>
            <a:ext cx="26481" cy="26878"/>
          </a:xfrm>
          <a:custGeom>
            <a:avLst/>
            <a:gdLst/>
            <a:ahLst/>
            <a:cxnLst/>
            <a:rect l="l" t="t" r="r" b="b"/>
            <a:pathLst>
              <a:path w="26481" h="26878">
                <a:moveTo>
                  <a:pt x="0" y="0"/>
                </a:moveTo>
                <a:lnTo>
                  <a:pt x="26481" y="2687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5657778" y="1830959"/>
            <a:ext cx="27687" cy="27496"/>
          </a:xfrm>
          <a:custGeom>
            <a:avLst/>
            <a:gdLst/>
            <a:ahLst/>
            <a:cxnLst/>
            <a:rect l="l" t="t" r="r" b="b"/>
            <a:pathLst>
              <a:path w="27687" h="27496">
                <a:moveTo>
                  <a:pt x="0" y="0"/>
                </a:moveTo>
                <a:lnTo>
                  <a:pt x="27687" y="27496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5692156" y="1797427"/>
            <a:ext cx="26481" cy="26890"/>
          </a:xfrm>
          <a:custGeom>
            <a:avLst/>
            <a:gdLst/>
            <a:ahLst/>
            <a:cxnLst/>
            <a:rect l="l" t="t" r="r" b="b"/>
            <a:pathLst>
              <a:path w="26481" h="26890">
                <a:moveTo>
                  <a:pt x="0" y="0"/>
                </a:moveTo>
                <a:lnTo>
                  <a:pt x="26481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6553913" y="1056324"/>
            <a:ext cx="26786" cy="26587"/>
          </a:xfrm>
          <a:custGeom>
            <a:avLst/>
            <a:gdLst/>
            <a:ahLst/>
            <a:cxnLst/>
            <a:rect l="l" t="t" r="r" b="b"/>
            <a:pathLst>
              <a:path w="26786" h="26587">
                <a:moveTo>
                  <a:pt x="26786" y="0"/>
                </a:moveTo>
                <a:lnTo>
                  <a:pt x="0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6586413" y="1088644"/>
            <a:ext cx="27421" cy="27496"/>
          </a:xfrm>
          <a:custGeom>
            <a:avLst/>
            <a:gdLst/>
            <a:ahLst/>
            <a:cxnLst/>
            <a:rect l="l" t="t" r="r" b="b"/>
            <a:pathLst>
              <a:path w="27421" h="27496">
                <a:moveTo>
                  <a:pt x="27421" y="0"/>
                </a:moveTo>
                <a:lnTo>
                  <a:pt x="0" y="27496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6619673" y="1121885"/>
            <a:ext cx="26786" cy="26890"/>
          </a:xfrm>
          <a:custGeom>
            <a:avLst/>
            <a:gdLst/>
            <a:ahLst/>
            <a:cxnLst/>
            <a:rect l="l" t="t" r="r" b="b"/>
            <a:pathLst>
              <a:path w="26786" h="26890">
                <a:moveTo>
                  <a:pt x="26786" y="0"/>
                </a:moveTo>
                <a:lnTo>
                  <a:pt x="0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6652172" y="1154507"/>
            <a:ext cx="27421" cy="27496"/>
          </a:xfrm>
          <a:custGeom>
            <a:avLst/>
            <a:gdLst/>
            <a:ahLst/>
            <a:cxnLst/>
            <a:rect l="l" t="t" r="r" b="b"/>
            <a:pathLst>
              <a:path w="27421" h="27496">
                <a:moveTo>
                  <a:pt x="27421" y="0"/>
                </a:moveTo>
                <a:lnTo>
                  <a:pt x="0" y="27496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6685306" y="1187749"/>
            <a:ext cx="26786" cy="26890"/>
          </a:xfrm>
          <a:custGeom>
            <a:avLst/>
            <a:gdLst/>
            <a:ahLst/>
            <a:cxnLst/>
            <a:rect l="l" t="t" r="r" b="b"/>
            <a:pathLst>
              <a:path w="26786" h="26890">
                <a:moveTo>
                  <a:pt x="26786" y="0"/>
                </a:moveTo>
                <a:lnTo>
                  <a:pt x="0" y="2689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6717932" y="1220371"/>
            <a:ext cx="27421" cy="27496"/>
          </a:xfrm>
          <a:custGeom>
            <a:avLst/>
            <a:gdLst/>
            <a:ahLst/>
            <a:cxnLst/>
            <a:rect l="l" t="t" r="r" b="b"/>
            <a:pathLst>
              <a:path w="27421" h="27496">
                <a:moveTo>
                  <a:pt x="27421" y="0"/>
                </a:moveTo>
                <a:lnTo>
                  <a:pt x="0" y="27496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6480537" y="1784133"/>
            <a:ext cx="26786" cy="26587"/>
          </a:xfrm>
          <a:custGeom>
            <a:avLst/>
            <a:gdLst/>
            <a:ahLst/>
            <a:cxnLst/>
            <a:rect l="l" t="t" r="r" b="b"/>
            <a:pathLst>
              <a:path w="26786" h="26587">
                <a:moveTo>
                  <a:pt x="26786" y="0"/>
                </a:moveTo>
                <a:lnTo>
                  <a:pt x="0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6514052" y="1817665"/>
            <a:ext cx="27674" cy="27496"/>
          </a:xfrm>
          <a:custGeom>
            <a:avLst/>
            <a:gdLst/>
            <a:ahLst/>
            <a:cxnLst/>
            <a:rect l="l" t="t" r="r" b="b"/>
            <a:pathLst>
              <a:path w="27674" h="27496">
                <a:moveTo>
                  <a:pt x="27674" y="0"/>
                </a:moveTo>
                <a:lnTo>
                  <a:pt x="0" y="27496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6548455" y="1851815"/>
            <a:ext cx="26405" cy="26878"/>
          </a:xfrm>
          <a:custGeom>
            <a:avLst/>
            <a:gdLst/>
            <a:ahLst/>
            <a:cxnLst/>
            <a:rect l="l" t="t" r="r" b="b"/>
            <a:pathLst>
              <a:path w="26405" h="26878">
                <a:moveTo>
                  <a:pt x="26405" y="0"/>
                </a:moveTo>
                <a:lnTo>
                  <a:pt x="0" y="26878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6582477" y="1886256"/>
            <a:ext cx="26786" cy="26587"/>
          </a:xfrm>
          <a:custGeom>
            <a:avLst/>
            <a:gdLst/>
            <a:ahLst/>
            <a:cxnLst/>
            <a:rect l="l" t="t" r="r" b="b"/>
            <a:pathLst>
              <a:path w="26786" h="26587">
                <a:moveTo>
                  <a:pt x="26786" y="0"/>
                </a:moveTo>
                <a:lnTo>
                  <a:pt x="0" y="26587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8361674" y="1494103"/>
            <a:ext cx="175317" cy="195470"/>
          </a:xfrm>
          <a:custGeom>
            <a:avLst/>
            <a:gdLst/>
            <a:ahLst/>
            <a:cxnLst/>
            <a:rect l="l" t="t" r="r" b="b"/>
            <a:pathLst>
              <a:path w="175317" h="195470">
                <a:moveTo>
                  <a:pt x="175317" y="0"/>
                </a:moveTo>
                <a:lnTo>
                  <a:pt x="0" y="19547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8194100" y="1380505"/>
            <a:ext cx="170366" cy="267065"/>
          </a:xfrm>
          <a:custGeom>
            <a:avLst/>
            <a:gdLst/>
            <a:ahLst/>
            <a:cxnLst/>
            <a:rect l="l" t="t" r="r" b="b"/>
            <a:pathLst>
              <a:path w="170366" h="267065">
                <a:moveTo>
                  <a:pt x="85690" y="267065"/>
                </a:moveTo>
                <a:lnTo>
                  <a:pt x="76931" y="264351"/>
                </a:lnTo>
                <a:lnTo>
                  <a:pt x="68425" y="259516"/>
                </a:lnTo>
                <a:lnTo>
                  <a:pt x="59920" y="251057"/>
                </a:lnTo>
                <a:lnTo>
                  <a:pt x="52303" y="240477"/>
                </a:lnTo>
                <a:lnTo>
                  <a:pt x="43797" y="227196"/>
                </a:lnTo>
                <a:lnTo>
                  <a:pt x="37069" y="212690"/>
                </a:lnTo>
                <a:lnTo>
                  <a:pt x="29452" y="195773"/>
                </a:lnTo>
                <a:lnTo>
                  <a:pt x="22723" y="178553"/>
                </a:lnTo>
                <a:lnTo>
                  <a:pt x="17011" y="159514"/>
                </a:lnTo>
                <a:lnTo>
                  <a:pt x="12441" y="141385"/>
                </a:lnTo>
                <a:lnTo>
                  <a:pt x="7490" y="123256"/>
                </a:lnTo>
                <a:lnTo>
                  <a:pt x="3554" y="105127"/>
                </a:lnTo>
                <a:lnTo>
                  <a:pt x="1777" y="87010"/>
                </a:lnTo>
                <a:lnTo>
                  <a:pt x="888" y="71595"/>
                </a:lnTo>
                <a:lnTo>
                  <a:pt x="0" y="56496"/>
                </a:lnTo>
                <a:lnTo>
                  <a:pt x="888" y="45007"/>
                </a:lnTo>
                <a:lnTo>
                  <a:pt x="3554" y="34440"/>
                </a:lnTo>
                <a:lnTo>
                  <a:pt x="9394" y="24769"/>
                </a:lnTo>
                <a:lnTo>
                  <a:pt x="19169" y="17220"/>
                </a:lnTo>
                <a:lnTo>
                  <a:pt x="29452" y="10566"/>
                </a:lnTo>
                <a:lnTo>
                  <a:pt x="41893" y="6640"/>
                </a:lnTo>
                <a:lnTo>
                  <a:pt x="56238" y="3017"/>
                </a:lnTo>
                <a:lnTo>
                  <a:pt x="70583" y="896"/>
                </a:lnTo>
                <a:lnTo>
                  <a:pt x="85690" y="0"/>
                </a:lnTo>
                <a:lnTo>
                  <a:pt x="100036" y="896"/>
                </a:lnTo>
                <a:lnTo>
                  <a:pt x="114000" y="3017"/>
                </a:lnTo>
                <a:lnTo>
                  <a:pt x="128345" y="6640"/>
                </a:lnTo>
                <a:lnTo>
                  <a:pt x="140786" y="10566"/>
                </a:lnTo>
                <a:lnTo>
                  <a:pt x="151450" y="17220"/>
                </a:lnTo>
                <a:lnTo>
                  <a:pt x="159956" y="24769"/>
                </a:lnTo>
                <a:lnTo>
                  <a:pt x="166684" y="34440"/>
                </a:lnTo>
                <a:lnTo>
                  <a:pt x="169477" y="45007"/>
                </a:lnTo>
                <a:lnTo>
                  <a:pt x="170366" y="56496"/>
                </a:lnTo>
                <a:lnTo>
                  <a:pt x="169477" y="71595"/>
                </a:lnTo>
                <a:lnTo>
                  <a:pt x="168461" y="87010"/>
                </a:lnTo>
                <a:lnTo>
                  <a:pt x="166684" y="105127"/>
                </a:lnTo>
                <a:lnTo>
                  <a:pt x="162749" y="123256"/>
                </a:lnTo>
                <a:lnTo>
                  <a:pt x="157925" y="141385"/>
                </a:lnTo>
                <a:lnTo>
                  <a:pt x="153354" y="159514"/>
                </a:lnTo>
                <a:lnTo>
                  <a:pt x="147515" y="178553"/>
                </a:lnTo>
                <a:lnTo>
                  <a:pt x="140786" y="195773"/>
                </a:lnTo>
                <a:lnTo>
                  <a:pt x="133169" y="212690"/>
                </a:lnTo>
                <a:lnTo>
                  <a:pt x="126568" y="227196"/>
                </a:lnTo>
                <a:lnTo>
                  <a:pt x="118063" y="240477"/>
                </a:lnTo>
                <a:lnTo>
                  <a:pt x="110446" y="251057"/>
                </a:lnTo>
                <a:lnTo>
                  <a:pt x="101813" y="259516"/>
                </a:lnTo>
                <a:lnTo>
                  <a:pt x="93307" y="264351"/>
                </a:lnTo>
                <a:lnTo>
                  <a:pt x="85690" y="267065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8547274" y="1541837"/>
            <a:ext cx="170493" cy="267065"/>
          </a:xfrm>
          <a:custGeom>
            <a:avLst/>
            <a:gdLst/>
            <a:ahLst/>
            <a:cxnLst/>
            <a:rect l="l" t="t" r="r" b="b"/>
            <a:pathLst>
              <a:path w="170493" h="267065">
                <a:moveTo>
                  <a:pt x="84929" y="0"/>
                </a:moveTo>
                <a:lnTo>
                  <a:pt x="93434" y="2714"/>
                </a:lnTo>
                <a:lnTo>
                  <a:pt x="101940" y="7549"/>
                </a:lnTo>
                <a:lnTo>
                  <a:pt x="110445" y="16311"/>
                </a:lnTo>
                <a:lnTo>
                  <a:pt x="118062" y="26587"/>
                </a:lnTo>
                <a:lnTo>
                  <a:pt x="125679" y="40172"/>
                </a:lnTo>
                <a:lnTo>
                  <a:pt x="133296" y="54375"/>
                </a:lnTo>
                <a:lnTo>
                  <a:pt x="140913" y="71595"/>
                </a:lnTo>
                <a:lnTo>
                  <a:pt x="146753" y="88815"/>
                </a:lnTo>
                <a:lnTo>
                  <a:pt x="153354" y="107853"/>
                </a:lnTo>
                <a:lnTo>
                  <a:pt x="158305" y="125983"/>
                </a:lnTo>
                <a:lnTo>
                  <a:pt x="161987" y="144112"/>
                </a:lnTo>
                <a:lnTo>
                  <a:pt x="165922" y="162229"/>
                </a:lnTo>
                <a:lnTo>
                  <a:pt x="168588" y="180358"/>
                </a:lnTo>
                <a:lnTo>
                  <a:pt x="169477" y="195470"/>
                </a:lnTo>
                <a:lnTo>
                  <a:pt x="170493" y="210872"/>
                </a:lnTo>
                <a:lnTo>
                  <a:pt x="168588" y="222361"/>
                </a:lnTo>
                <a:lnTo>
                  <a:pt x="165922" y="232625"/>
                </a:lnTo>
                <a:lnTo>
                  <a:pt x="160083" y="242295"/>
                </a:lnTo>
                <a:lnTo>
                  <a:pt x="151577" y="249845"/>
                </a:lnTo>
                <a:lnTo>
                  <a:pt x="140913" y="256498"/>
                </a:lnTo>
                <a:lnTo>
                  <a:pt x="128726" y="260425"/>
                </a:lnTo>
                <a:lnTo>
                  <a:pt x="114508" y="264351"/>
                </a:lnTo>
                <a:lnTo>
                  <a:pt x="100163" y="266169"/>
                </a:lnTo>
                <a:lnTo>
                  <a:pt x="84929" y="267065"/>
                </a:lnTo>
                <a:lnTo>
                  <a:pt x="70583" y="266169"/>
                </a:lnTo>
                <a:lnTo>
                  <a:pt x="55476" y="264351"/>
                </a:lnTo>
                <a:lnTo>
                  <a:pt x="42020" y="260425"/>
                </a:lnTo>
                <a:lnTo>
                  <a:pt x="29579" y="256498"/>
                </a:lnTo>
                <a:lnTo>
                  <a:pt x="18280" y="249845"/>
                </a:lnTo>
                <a:lnTo>
                  <a:pt x="9521" y="242295"/>
                </a:lnTo>
                <a:lnTo>
                  <a:pt x="4062" y="232625"/>
                </a:lnTo>
                <a:lnTo>
                  <a:pt x="0" y="222361"/>
                </a:lnTo>
                <a:lnTo>
                  <a:pt x="0" y="210872"/>
                </a:lnTo>
                <a:lnTo>
                  <a:pt x="0" y="195470"/>
                </a:lnTo>
                <a:lnTo>
                  <a:pt x="1904" y="180358"/>
                </a:lnTo>
                <a:lnTo>
                  <a:pt x="4062" y="162229"/>
                </a:lnTo>
                <a:lnTo>
                  <a:pt x="7616" y="144112"/>
                </a:lnTo>
                <a:lnTo>
                  <a:pt x="12567" y="125983"/>
                </a:lnTo>
                <a:lnTo>
                  <a:pt x="17138" y="107853"/>
                </a:lnTo>
                <a:lnTo>
                  <a:pt x="22850" y="88815"/>
                </a:lnTo>
                <a:lnTo>
                  <a:pt x="29579" y="71595"/>
                </a:lnTo>
                <a:lnTo>
                  <a:pt x="36307" y="54375"/>
                </a:lnTo>
                <a:lnTo>
                  <a:pt x="43924" y="40172"/>
                </a:lnTo>
                <a:lnTo>
                  <a:pt x="52430" y="26587"/>
                </a:lnTo>
                <a:lnTo>
                  <a:pt x="60047" y="16311"/>
                </a:lnTo>
                <a:lnTo>
                  <a:pt x="67537" y="7549"/>
                </a:lnTo>
                <a:lnTo>
                  <a:pt x="76169" y="2714"/>
                </a:lnTo>
                <a:lnTo>
                  <a:pt x="84929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8252116" y="1469320"/>
            <a:ext cx="55096" cy="55296"/>
          </a:xfrm>
          <a:custGeom>
            <a:avLst/>
            <a:gdLst/>
            <a:ahLst/>
            <a:cxnLst/>
            <a:rect l="l" t="t" r="r" b="b"/>
            <a:pathLst>
              <a:path w="55096" h="55296">
                <a:moveTo>
                  <a:pt x="0" y="27496"/>
                </a:moveTo>
                <a:lnTo>
                  <a:pt x="3611" y="41193"/>
                </a:lnTo>
                <a:lnTo>
                  <a:pt x="13085" y="51087"/>
                </a:lnTo>
                <a:lnTo>
                  <a:pt x="26379" y="55266"/>
                </a:lnTo>
                <a:lnTo>
                  <a:pt x="27674" y="55296"/>
                </a:lnTo>
                <a:lnTo>
                  <a:pt x="41257" y="51685"/>
                </a:lnTo>
                <a:lnTo>
                  <a:pt x="51019" y="42144"/>
                </a:lnTo>
                <a:lnTo>
                  <a:pt x="55074" y="28613"/>
                </a:lnTo>
                <a:lnTo>
                  <a:pt x="55096" y="27496"/>
                </a:lnTo>
                <a:lnTo>
                  <a:pt x="51505" y="13883"/>
                </a:lnTo>
                <a:lnTo>
                  <a:pt x="42011" y="4046"/>
                </a:lnTo>
                <a:lnTo>
                  <a:pt x="28534" y="13"/>
                </a:lnTo>
                <a:lnTo>
                  <a:pt x="27674" y="0"/>
                </a:lnTo>
                <a:lnTo>
                  <a:pt x="14074" y="3604"/>
                </a:lnTo>
                <a:lnTo>
                  <a:pt x="4164" y="13084"/>
                </a:lnTo>
                <a:lnTo>
                  <a:pt x="20" y="26440"/>
                </a:lnTo>
                <a:lnTo>
                  <a:pt x="0" y="27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8252116" y="1469320"/>
            <a:ext cx="55096" cy="55296"/>
          </a:xfrm>
          <a:custGeom>
            <a:avLst/>
            <a:gdLst/>
            <a:ahLst/>
            <a:cxnLst/>
            <a:rect l="l" t="t" r="r" b="b"/>
            <a:pathLst>
              <a:path w="55096" h="55296">
                <a:moveTo>
                  <a:pt x="0" y="27496"/>
                </a:moveTo>
                <a:lnTo>
                  <a:pt x="3611" y="41193"/>
                </a:lnTo>
                <a:lnTo>
                  <a:pt x="13085" y="51087"/>
                </a:lnTo>
                <a:lnTo>
                  <a:pt x="26379" y="55266"/>
                </a:lnTo>
                <a:lnTo>
                  <a:pt x="27674" y="55296"/>
                </a:lnTo>
                <a:lnTo>
                  <a:pt x="41257" y="51685"/>
                </a:lnTo>
                <a:lnTo>
                  <a:pt x="51019" y="42144"/>
                </a:lnTo>
                <a:lnTo>
                  <a:pt x="55074" y="28613"/>
                </a:lnTo>
                <a:lnTo>
                  <a:pt x="55096" y="27496"/>
                </a:lnTo>
                <a:lnTo>
                  <a:pt x="51505" y="13883"/>
                </a:lnTo>
                <a:lnTo>
                  <a:pt x="42011" y="4046"/>
                </a:lnTo>
                <a:lnTo>
                  <a:pt x="28534" y="13"/>
                </a:lnTo>
                <a:lnTo>
                  <a:pt x="27674" y="0"/>
                </a:lnTo>
                <a:lnTo>
                  <a:pt x="14074" y="3604"/>
                </a:lnTo>
                <a:lnTo>
                  <a:pt x="4164" y="13084"/>
                </a:lnTo>
                <a:lnTo>
                  <a:pt x="20" y="26440"/>
                </a:lnTo>
                <a:lnTo>
                  <a:pt x="0" y="27496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8711038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9382601" y="1494103"/>
            <a:ext cx="175317" cy="195470"/>
          </a:xfrm>
          <a:custGeom>
            <a:avLst/>
            <a:gdLst/>
            <a:ahLst/>
            <a:cxnLst/>
            <a:rect l="l" t="t" r="r" b="b"/>
            <a:pathLst>
              <a:path w="175317" h="195470">
                <a:moveTo>
                  <a:pt x="175317" y="195470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9214012" y="1541837"/>
            <a:ext cx="170366" cy="267065"/>
          </a:xfrm>
          <a:custGeom>
            <a:avLst/>
            <a:gdLst/>
            <a:ahLst/>
            <a:cxnLst/>
            <a:rect l="l" t="t" r="r" b="b"/>
            <a:pathLst>
              <a:path w="170366" h="267065">
                <a:moveTo>
                  <a:pt x="84929" y="0"/>
                </a:moveTo>
                <a:lnTo>
                  <a:pt x="93434" y="2714"/>
                </a:lnTo>
                <a:lnTo>
                  <a:pt x="101940" y="7549"/>
                </a:lnTo>
                <a:lnTo>
                  <a:pt x="110445" y="16311"/>
                </a:lnTo>
                <a:lnTo>
                  <a:pt x="118062" y="26587"/>
                </a:lnTo>
                <a:lnTo>
                  <a:pt x="125679" y="40172"/>
                </a:lnTo>
                <a:lnTo>
                  <a:pt x="133296" y="54375"/>
                </a:lnTo>
                <a:lnTo>
                  <a:pt x="140913" y="71595"/>
                </a:lnTo>
                <a:lnTo>
                  <a:pt x="146626" y="88815"/>
                </a:lnTo>
                <a:lnTo>
                  <a:pt x="153354" y="107853"/>
                </a:lnTo>
                <a:lnTo>
                  <a:pt x="158178" y="125983"/>
                </a:lnTo>
                <a:lnTo>
                  <a:pt x="161860" y="144112"/>
                </a:lnTo>
                <a:lnTo>
                  <a:pt x="165795" y="162229"/>
                </a:lnTo>
                <a:lnTo>
                  <a:pt x="168588" y="180358"/>
                </a:lnTo>
                <a:lnTo>
                  <a:pt x="169477" y="195470"/>
                </a:lnTo>
                <a:lnTo>
                  <a:pt x="170366" y="210872"/>
                </a:lnTo>
                <a:lnTo>
                  <a:pt x="168588" y="222361"/>
                </a:lnTo>
                <a:lnTo>
                  <a:pt x="165795" y="232625"/>
                </a:lnTo>
                <a:lnTo>
                  <a:pt x="160083" y="242295"/>
                </a:lnTo>
                <a:lnTo>
                  <a:pt x="151577" y="249845"/>
                </a:lnTo>
                <a:lnTo>
                  <a:pt x="140913" y="256498"/>
                </a:lnTo>
                <a:lnTo>
                  <a:pt x="128726" y="260425"/>
                </a:lnTo>
                <a:lnTo>
                  <a:pt x="114381" y="264351"/>
                </a:lnTo>
                <a:lnTo>
                  <a:pt x="100163" y="266169"/>
                </a:lnTo>
                <a:lnTo>
                  <a:pt x="84929" y="267065"/>
                </a:lnTo>
                <a:lnTo>
                  <a:pt x="70583" y="266169"/>
                </a:lnTo>
                <a:lnTo>
                  <a:pt x="55349" y="264351"/>
                </a:lnTo>
                <a:lnTo>
                  <a:pt x="42020" y="260425"/>
                </a:lnTo>
                <a:lnTo>
                  <a:pt x="29579" y="256498"/>
                </a:lnTo>
                <a:lnTo>
                  <a:pt x="17899" y="249845"/>
                </a:lnTo>
                <a:lnTo>
                  <a:pt x="9394" y="242295"/>
                </a:lnTo>
                <a:lnTo>
                  <a:pt x="3935" y="232625"/>
                </a:lnTo>
                <a:lnTo>
                  <a:pt x="0" y="222361"/>
                </a:lnTo>
                <a:lnTo>
                  <a:pt x="0" y="210872"/>
                </a:lnTo>
                <a:lnTo>
                  <a:pt x="0" y="195470"/>
                </a:lnTo>
                <a:lnTo>
                  <a:pt x="1777" y="180358"/>
                </a:lnTo>
                <a:lnTo>
                  <a:pt x="3935" y="162229"/>
                </a:lnTo>
                <a:lnTo>
                  <a:pt x="7616" y="144112"/>
                </a:lnTo>
                <a:lnTo>
                  <a:pt x="12441" y="125983"/>
                </a:lnTo>
                <a:lnTo>
                  <a:pt x="17011" y="107853"/>
                </a:lnTo>
                <a:lnTo>
                  <a:pt x="22850" y="88815"/>
                </a:lnTo>
                <a:lnTo>
                  <a:pt x="29579" y="71595"/>
                </a:lnTo>
                <a:lnTo>
                  <a:pt x="36180" y="54375"/>
                </a:lnTo>
                <a:lnTo>
                  <a:pt x="43797" y="40172"/>
                </a:lnTo>
                <a:lnTo>
                  <a:pt x="52303" y="26587"/>
                </a:lnTo>
                <a:lnTo>
                  <a:pt x="59920" y="16311"/>
                </a:lnTo>
                <a:lnTo>
                  <a:pt x="67537" y="7549"/>
                </a:lnTo>
                <a:lnTo>
                  <a:pt x="76042" y="2714"/>
                </a:lnTo>
                <a:lnTo>
                  <a:pt x="84929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9565535" y="1380505"/>
            <a:ext cx="170366" cy="267065"/>
          </a:xfrm>
          <a:custGeom>
            <a:avLst/>
            <a:gdLst/>
            <a:ahLst/>
            <a:cxnLst/>
            <a:rect l="l" t="t" r="r" b="b"/>
            <a:pathLst>
              <a:path w="170366" h="267065">
                <a:moveTo>
                  <a:pt x="85690" y="267065"/>
                </a:moveTo>
                <a:lnTo>
                  <a:pt x="76931" y="264351"/>
                </a:lnTo>
                <a:lnTo>
                  <a:pt x="68425" y="259516"/>
                </a:lnTo>
                <a:lnTo>
                  <a:pt x="59920" y="251057"/>
                </a:lnTo>
                <a:lnTo>
                  <a:pt x="52303" y="240477"/>
                </a:lnTo>
                <a:lnTo>
                  <a:pt x="43797" y="227196"/>
                </a:lnTo>
                <a:lnTo>
                  <a:pt x="37069" y="212690"/>
                </a:lnTo>
                <a:lnTo>
                  <a:pt x="29452" y="195773"/>
                </a:lnTo>
                <a:lnTo>
                  <a:pt x="22723" y="178553"/>
                </a:lnTo>
                <a:lnTo>
                  <a:pt x="17011" y="159514"/>
                </a:lnTo>
                <a:lnTo>
                  <a:pt x="12441" y="141385"/>
                </a:lnTo>
                <a:lnTo>
                  <a:pt x="7490" y="123256"/>
                </a:lnTo>
                <a:lnTo>
                  <a:pt x="3554" y="105127"/>
                </a:lnTo>
                <a:lnTo>
                  <a:pt x="1777" y="87010"/>
                </a:lnTo>
                <a:lnTo>
                  <a:pt x="888" y="71595"/>
                </a:lnTo>
                <a:lnTo>
                  <a:pt x="0" y="56496"/>
                </a:lnTo>
                <a:lnTo>
                  <a:pt x="888" y="45007"/>
                </a:lnTo>
                <a:lnTo>
                  <a:pt x="3554" y="34440"/>
                </a:lnTo>
                <a:lnTo>
                  <a:pt x="9394" y="24769"/>
                </a:lnTo>
                <a:lnTo>
                  <a:pt x="19169" y="17220"/>
                </a:lnTo>
                <a:lnTo>
                  <a:pt x="29452" y="10566"/>
                </a:lnTo>
                <a:lnTo>
                  <a:pt x="41893" y="6640"/>
                </a:lnTo>
                <a:lnTo>
                  <a:pt x="56238" y="3017"/>
                </a:lnTo>
                <a:lnTo>
                  <a:pt x="70583" y="896"/>
                </a:lnTo>
                <a:lnTo>
                  <a:pt x="85690" y="0"/>
                </a:lnTo>
                <a:lnTo>
                  <a:pt x="100036" y="896"/>
                </a:lnTo>
                <a:lnTo>
                  <a:pt x="114000" y="3017"/>
                </a:lnTo>
                <a:lnTo>
                  <a:pt x="128345" y="6640"/>
                </a:lnTo>
                <a:lnTo>
                  <a:pt x="140786" y="10566"/>
                </a:lnTo>
                <a:lnTo>
                  <a:pt x="151450" y="17220"/>
                </a:lnTo>
                <a:lnTo>
                  <a:pt x="159956" y="24769"/>
                </a:lnTo>
                <a:lnTo>
                  <a:pt x="166684" y="34440"/>
                </a:lnTo>
                <a:lnTo>
                  <a:pt x="169477" y="45007"/>
                </a:lnTo>
                <a:lnTo>
                  <a:pt x="170366" y="56496"/>
                </a:lnTo>
                <a:lnTo>
                  <a:pt x="169477" y="71595"/>
                </a:lnTo>
                <a:lnTo>
                  <a:pt x="168461" y="87010"/>
                </a:lnTo>
                <a:lnTo>
                  <a:pt x="166684" y="105127"/>
                </a:lnTo>
                <a:lnTo>
                  <a:pt x="162749" y="123256"/>
                </a:lnTo>
                <a:lnTo>
                  <a:pt x="157925" y="141385"/>
                </a:lnTo>
                <a:lnTo>
                  <a:pt x="153354" y="159514"/>
                </a:lnTo>
                <a:lnTo>
                  <a:pt x="147515" y="178553"/>
                </a:lnTo>
                <a:lnTo>
                  <a:pt x="140786" y="195773"/>
                </a:lnTo>
                <a:lnTo>
                  <a:pt x="133169" y="212690"/>
                </a:lnTo>
                <a:lnTo>
                  <a:pt x="126568" y="227196"/>
                </a:lnTo>
                <a:lnTo>
                  <a:pt x="118063" y="240477"/>
                </a:lnTo>
                <a:lnTo>
                  <a:pt x="110446" y="251057"/>
                </a:lnTo>
                <a:lnTo>
                  <a:pt x="101940" y="259516"/>
                </a:lnTo>
                <a:lnTo>
                  <a:pt x="93307" y="264351"/>
                </a:lnTo>
                <a:lnTo>
                  <a:pt x="85690" y="267065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9623551" y="1459650"/>
            <a:ext cx="55984" cy="56496"/>
          </a:xfrm>
          <a:custGeom>
            <a:avLst/>
            <a:gdLst/>
            <a:ahLst/>
            <a:cxnLst/>
            <a:rect l="l" t="t" r="r" b="b"/>
            <a:pathLst>
              <a:path w="55984" h="56496">
                <a:moveTo>
                  <a:pt x="0" y="27799"/>
                </a:moveTo>
                <a:lnTo>
                  <a:pt x="3501" y="41919"/>
                </a:lnTo>
                <a:lnTo>
                  <a:pt x="12711" y="52007"/>
                </a:lnTo>
                <a:lnTo>
                  <a:pt x="25682" y="56423"/>
                </a:lnTo>
                <a:lnTo>
                  <a:pt x="27674" y="56496"/>
                </a:lnTo>
                <a:lnTo>
                  <a:pt x="41539" y="53072"/>
                </a:lnTo>
                <a:lnTo>
                  <a:pt x="51432" y="43860"/>
                </a:lnTo>
                <a:lnTo>
                  <a:pt x="55877" y="30446"/>
                </a:lnTo>
                <a:lnTo>
                  <a:pt x="55984" y="27799"/>
                </a:lnTo>
                <a:lnTo>
                  <a:pt x="52535" y="14241"/>
                </a:lnTo>
                <a:lnTo>
                  <a:pt x="43222" y="4378"/>
                </a:lnTo>
                <a:lnTo>
                  <a:pt x="29592" y="58"/>
                </a:lnTo>
                <a:lnTo>
                  <a:pt x="27674" y="0"/>
                </a:lnTo>
                <a:lnTo>
                  <a:pt x="14140" y="3579"/>
                </a:lnTo>
                <a:lnTo>
                  <a:pt x="4245" y="13044"/>
                </a:lnTo>
                <a:lnTo>
                  <a:pt x="30" y="26480"/>
                </a:lnTo>
                <a:lnTo>
                  <a:pt x="0" y="27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9623551" y="1459650"/>
            <a:ext cx="55984" cy="56496"/>
          </a:xfrm>
          <a:custGeom>
            <a:avLst/>
            <a:gdLst/>
            <a:ahLst/>
            <a:cxnLst/>
            <a:rect l="l" t="t" r="r" b="b"/>
            <a:pathLst>
              <a:path w="55984" h="56496">
                <a:moveTo>
                  <a:pt x="0" y="27799"/>
                </a:moveTo>
                <a:lnTo>
                  <a:pt x="3501" y="41919"/>
                </a:lnTo>
                <a:lnTo>
                  <a:pt x="12711" y="52007"/>
                </a:lnTo>
                <a:lnTo>
                  <a:pt x="25682" y="56423"/>
                </a:lnTo>
                <a:lnTo>
                  <a:pt x="27674" y="56496"/>
                </a:lnTo>
                <a:lnTo>
                  <a:pt x="41539" y="53072"/>
                </a:lnTo>
                <a:lnTo>
                  <a:pt x="51432" y="43860"/>
                </a:lnTo>
                <a:lnTo>
                  <a:pt x="55877" y="30446"/>
                </a:lnTo>
                <a:lnTo>
                  <a:pt x="55984" y="27799"/>
                </a:lnTo>
                <a:lnTo>
                  <a:pt x="52535" y="14241"/>
                </a:lnTo>
                <a:lnTo>
                  <a:pt x="43222" y="4378"/>
                </a:lnTo>
                <a:lnTo>
                  <a:pt x="29592" y="58"/>
                </a:lnTo>
                <a:lnTo>
                  <a:pt x="27674" y="0"/>
                </a:lnTo>
                <a:lnTo>
                  <a:pt x="14140" y="3579"/>
                </a:lnTo>
                <a:lnTo>
                  <a:pt x="4245" y="13044"/>
                </a:lnTo>
                <a:lnTo>
                  <a:pt x="30" y="26480"/>
                </a:lnTo>
                <a:lnTo>
                  <a:pt x="0" y="27799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9206395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8546385" y="1008589"/>
            <a:ext cx="170366" cy="267078"/>
          </a:xfrm>
          <a:custGeom>
            <a:avLst/>
            <a:gdLst/>
            <a:ahLst/>
            <a:cxnLst/>
            <a:rect l="l" t="t" r="r" b="b"/>
            <a:pathLst>
              <a:path w="170366" h="267078">
                <a:moveTo>
                  <a:pt x="85817" y="267078"/>
                </a:moveTo>
                <a:lnTo>
                  <a:pt x="77058" y="264048"/>
                </a:lnTo>
                <a:lnTo>
                  <a:pt x="68425" y="259516"/>
                </a:lnTo>
                <a:lnTo>
                  <a:pt x="59920" y="250754"/>
                </a:lnTo>
                <a:lnTo>
                  <a:pt x="52303" y="240187"/>
                </a:lnTo>
                <a:lnTo>
                  <a:pt x="43797" y="226893"/>
                </a:lnTo>
                <a:lnTo>
                  <a:pt x="37196" y="212690"/>
                </a:lnTo>
                <a:lnTo>
                  <a:pt x="29579" y="195470"/>
                </a:lnTo>
                <a:lnTo>
                  <a:pt x="22850" y="178250"/>
                </a:lnTo>
                <a:lnTo>
                  <a:pt x="17011" y="159211"/>
                </a:lnTo>
                <a:lnTo>
                  <a:pt x="12441" y="141082"/>
                </a:lnTo>
                <a:lnTo>
                  <a:pt x="7616" y="122965"/>
                </a:lnTo>
                <a:lnTo>
                  <a:pt x="3681" y="104836"/>
                </a:lnTo>
                <a:lnTo>
                  <a:pt x="1904" y="86707"/>
                </a:lnTo>
                <a:lnTo>
                  <a:pt x="888" y="71292"/>
                </a:lnTo>
                <a:lnTo>
                  <a:pt x="0" y="56193"/>
                </a:lnTo>
                <a:lnTo>
                  <a:pt x="888" y="44704"/>
                </a:lnTo>
                <a:lnTo>
                  <a:pt x="3681" y="34137"/>
                </a:lnTo>
                <a:lnTo>
                  <a:pt x="9394" y="24769"/>
                </a:lnTo>
                <a:lnTo>
                  <a:pt x="19169" y="16917"/>
                </a:lnTo>
                <a:lnTo>
                  <a:pt x="29579" y="10263"/>
                </a:lnTo>
                <a:lnTo>
                  <a:pt x="42020" y="6640"/>
                </a:lnTo>
                <a:lnTo>
                  <a:pt x="56365" y="2714"/>
                </a:lnTo>
                <a:lnTo>
                  <a:pt x="70583" y="896"/>
                </a:lnTo>
                <a:lnTo>
                  <a:pt x="85817" y="0"/>
                </a:lnTo>
                <a:lnTo>
                  <a:pt x="100163" y="896"/>
                </a:lnTo>
                <a:lnTo>
                  <a:pt x="114381" y="2714"/>
                </a:lnTo>
                <a:lnTo>
                  <a:pt x="128472" y="6640"/>
                </a:lnTo>
                <a:lnTo>
                  <a:pt x="140913" y="10263"/>
                </a:lnTo>
                <a:lnTo>
                  <a:pt x="151577" y="16917"/>
                </a:lnTo>
                <a:lnTo>
                  <a:pt x="160083" y="24769"/>
                </a:lnTo>
                <a:lnTo>
                  <a:pt x="166811" y="34137"/>
                </a:lnTo>
                <a:lnTo>
                  <a:pt x="169477" y="44704"/>
                </a:lnTo>
                <a:lnTo>
                  <a:pt x="170366" y="56193"/>
                </a:lnTo>
                <a:lnTo>
                  <a:pt x="169477" y="71292"/>
                </a:lnTo>
                <a:lnTo>
                  <a:pt x="168588" y="86707"/>
                </a:lnTo>
                <a:lnTo>
                  <a:pt x="166811" y="104836"/>
                </a:lnTo>
                <a:lnTo>
                  <a:pt x="162876" y="122965"/>
                </a:lnTo>
                <a:lnTo>
                  <a:pt x="158305" y="141082"/>
                </a:lnTo>
                <a:lnTo>
                  <a:pt x="153354" y="159211"/>
                </a:lnTo>
                <a:lnTo>
                  <a:pt x="147642" y="178250"/>
                </a:lnTo>
                <a:lnTo>
                  <a:pt x="140913" y="195470"/>
                </a:lnTo>
                <a:lnTo>
                  <a:pt x="133296" y="212690"/>
                </a:lnTo>
                <a:lnTo>
                  <a:pt x="126568" y="226893"/>
                </a:lnTo>
                <a:lnTo>
                  <a:pt x="118063" y="240187"/>
                </a:lnTo>
                <a:lnTo>
                  <a:pt x="110446" y="250754"/>
                </a:lnTo>
                <a:lnTo>
                  <a:pt x="101940" y="259516"/>
                </a:lnTo>
                <a:lnTo>
                  <a:pt x="93434" y="264048"/>
                </a:lnTo>
                <a:lnTo>
                  <a:pt x="85817" y="267078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8604528" y="1087747"/>
            <a:ext cx="55096" cy="56193"/>
          </a:xfrm>
          <a:custGeom>
            <a:avLst/>
            <a:gdLst/>
            <a:ahLst/>
            <a:cxnLst/>
            <a:rect l="l" t="t" r="r" b="b"/>
            <a:pathLst>
              <a:path w="55096" h="56193">
                <a:moveTo>
                  <a:pt x="0" y="27484"/>
                </a:moveTo>
                <a:lnTo>
                  <a:pt x="3474" y="41609"/>
                </a:lnTo>
                <a:lnTo>
                  <a:pt x="12649" y="51700"/>
                </a:lnTo>
                <a:lnTo>
                  <a:pt x="25656" y="56120"/>
                </a:lnTo>
                <a:lnTo>
                  <a:pt x="27674" y="56193"/>
                </a:lnTo>
                <a:lnTo>
                  <a:pt x="41060" y="52667"/>
                </a:lnTo>
                <a:lnTo>
                  <a:pt x="50779" y="43196"/>
                </a:lnTo>
                <a:lnTo>
                  <a:pt x="55037" y="29438"/>
                </a:lnTo>
                <a:lnTo>
                  <a:pt x="55096" y="27484"/>
                </a:lnTo>
                <a:lnTo>
                  <a:pt x="51503" y="13876"/>
                </a:lnTo>
                <a:lnTo>
                  <a:pt x="42006" y="4042"/>
                </a:lnTo>
                <a:lnTo>
                  <a:pt x="28523" y="12"/>
                </a:lnTo>
                <a:lnTo>
                  <a:pt x="27674" y="0"/>
                </a:lnTo>
                <a:lnTo>
                  <a:pt x="14015" y="3605"/>
                </a:lnTo>
                <a:lnTo>
                  <a:pt x="4130" y="13086"/>
                </a:lnTo>
                <a:lnTo>
                  <a:pt x="19" y="26439"/>
                </a:lnTo>
                <a:lnTo>
                  <a:pt x="0" y="27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8604528" y="1087747"/>
            <a:ext cx="55096" cy="56193"/>
          </a:xfrm>
          <a:custGeom>
            <a:avLst/>
            <a:gdLst/>
            <a:ahLst/>
            <a:cxnLst/>
            <a:rect l="l" t="t" r="r" b="b"/>
            <a:pathLst>
              <a:path w="55096" h="56193">
                <a:moveTo>
                  <a:pt x="0" y="27484"/>
                </a:moveTo>
                <a:lnTo>
                  <a:pt x="3474" y="41609"/>
                </a:lnTo>
                <a:lnTo>
                  <a:pt x="12649" y="51700"/>
                </a:lnTo>
                <a:lnTo>
                  <a:pt x="25656" y="56120"/>
                </a:lnTo>
                <a:lnTo>
                  <a:pt x="27674" y="56193"/>
                </a:lnTo>
                <a:lnTo>
                  <a:pt x="41060" y="52667"/>
                </a:lnTo>
                <a:lnTo>
                  <a:pt x="50779" y="43196"/>
                </a:lnTo>
                <a:lnTo>
                  <a:pt x="55037" y="29438"/>
                </a:lnTo>
                <a:lnTo>
                  <a:pt x="55096" y="27484"/>
                </a:lnTo>
                <a:lnTo>
                  <a:pt x="51503" y="13876"/>
                </a:lnTo>
                <a:lnTo>
                  <a:pt x="42006" y="4042"/>
                </a:lnTo>
                <a:lnTo>
                  <a:pt x="28523" y="12"/>
                </a:lnTo>
                <a:lnTo>
                  <a:pt x="27674" y="0"/>
                </a:lnTo>
                <a:lnTo>
                  <a:pt x="14015" y="3605"/>
                </a:lnTo>
                <a:lnTo>
                  <a:pt x="4130" y="13086"/>
                </a:lnTo>
                <a:lnTo>
                  <a:pt x="19" y="26439"/>
                </a:lnTo>
                <a:lnTo>
                  <a:pt x="0" y="27484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8730208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9231912" y="998919"/>
            <a:ext cx="170746" cy="267078"/>
          </a:xfrm>
          <a:custGeom>
            <a:avLst/>
            <a:gdLst/>
            <a:ahLst/>
            <a:cxnLst/>
            <a:rect l="l" t="t" r="r" b="b"/>
            <a:pathLst>
              <a:path w="170746" h="267078">
                <a:moveTo>
                  <a:pt x="85817" y="267078"/>
                </a:moveTo>
                <a:lnTo>
                  <a:pt x="77312" y="264351"/>
                </a:lnTo>
                <a:lnTo>
                  <a:pt x="68806" y="259516"/>
                </a:lnTo>
                <a:lnTo>
                  <a:pt x="60301" y="251057"/>
                </a:lnTo>
                <a:lnTo>
                  <a:pt x="52684" y="240490"/>
                </a:lnTo>
                <a:lnTo>
                  <a:pt x="43924" y="227196"/>
                </a:lnTo>
                <a:lnTo>
                  <a:pt x="37450" y="212690"/>
                </a:lnTo>
                <a:lnTo>
                  <a:pt x="29579" y="195470"/>
                </a:lnTo>
                <a:lnTo>
                  <a:pt x="23231" y="178553"/>
                </a:lnTo>
                <a:lnTo>
                  <a:pt x="17392" y="159211"/>
                </a:lnTo>
                <a:lnTo>
                  <a:pt x="12568" y="141095"/>
                </a:lnTo>
                <a:lnTo>
                  <a:pt x="7616" y="122965"/>
                </a:lnTo>
                <a:lnTo>
                  <a:pt x="4062" y="104836"/>
                </a:lnTo>
                <a:lnTo>
                  <a:pt x="2158" y="86707"/>
                </a:lnTo>
                <a:lnTo>
                  <a:pt x="1269" y="71608"/>
                </a:lnTo>
                <a:lnTo>
                  <a:pt x="0" y="56193"/>
                </a:lnTo>
                <a:lnTo>
                  <a:pt x="1269" y="44717"/>
                </a:lnTo>
                <a:lnTo>
                  <a:pt x="4062" y="34440"/>
                </a:lnTo>
                <a:lnTo>
                  <a:pt x="9775" y="24769"/>
                </a:lnTo>
                <a:lnTo>
                  <a:pt x="19169" y="17220"/>
                </a:lnTo>
                <a:lnTo>
                  <a:pt x="29579" y="10566"/>
                </a:lnTo>
                <a:lnTo>
                  <a:pt x="42020" y="6640"/>
                </a:lnTo>
                <a:lnTo>
                  <a:pt x="56365" y="3017"/>
                </a:lnTo>
                <a:lnTo>
                  <a:pt x="70710" y="908"/>
                </a:lnTo>
                <a:lnTo>
                  <a:pt x="85817" y="0"/>
                </a:lnTo>
                <a:lnTo>
                  <a:pt x="100163" y="908"/>
                </a:lnTo>
                <a:lnTo>
                  <a:pt x="114508" y="3017"/>
                </a:lnTo>
                <a:lnTo>
                  <a:pt x="128726" y="6640"/>
                </a:lnTo>
                <a:lnTo>
                  <a:pt x="141294" y="10566"/>
                </a:lnTo>
                <a:lnTo>
                  <a:pt x="151577" y="17220"/>
                </a:lnTo>
                <a:lnTo>
                  <a:pt x="160083" y="24769"/>
                </a:lnTo>
                <a:lnTo>
                  <a:pt x="166811" y="34440"/>
                </a:lnTo>
                <a:lnTo>
                  <a:pt x="169858" y="44717"/>
                </a:lnTo>
                <a:lnTo>
                  <a:pt x="170746" y="56193"/>
                </a:lnTo>
                <a:lnTo>
                  <a:pt x="169858" y="71608"/>
                </a:lnTo>
                <a:lnTo>
                  <a:pt x="168588" y="86707"/>
                </a:lnTo>
                <a:lnTo>
                  <a:pt x="166811" y="104836"/>
                </a:lnTo>
                <a:lnTo>
                  <a:pt x="163130" y="122965"/>
                </a:lnTo>
                <a:lnTo>
                  <a:pt x="158305" y="141095"/>
                </a:lnTo>
                <a:lnTo>
                  <a:pt x="153481" y="159211"/>
                </a:lnTo>
                <a:lnTo>
                  <a:pt x="147896" y="178553"/>
                </a:lnTo>
                <a:lnTo>
                  <a:pt x="141294" y="195470"/>
                </a:lnTo>
                <a:lnTo>
                  <a:pt x="133677" y="212690"/>
                </a:lnTo>
                <a:lnTo>
                  <a:pt x="126949" y="227196"/>
                </a:lnTo>
                <a:lnTo>
                  <a:pt x="118443" y="240490"/>
                </a:lnTo>
                <a:lnTo>
                  <a:pt x="110826" y="251057"/>
                </a:lnTo>
                <a:lnTo>
                  <a:pt x="101940" y="259516"/>
                </a:lnTo>
                <a:lnTo>
                  <a:pt x="93434" y="264351"/>
                </a:lnTo>
                <a:lnTo>
                  <a:pt x="85817" y="267078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9290055" y="1078077"/>
            <a:ext cx="56365" cy="56193"/>
          </a:xfrm>
          <a:custGeom>
            <a:avLst/>
            <a:gdLst/>
            <a:ahLst/>
            <a:cxnLst/>
            <a:rect l="l" t="t" r="r" b="b"/>
            <a:pathLst>
              <a:path w="56365" h="56193">
                <a:moveTo>
                  <a:pt x="0" y="27787"/>
                </a:moveTo>
                <a:lnTo>
                  <a:pt x="3537" y="41772"/>
                </a:lnTo>
                <a:lnTo>
                  <a:pt x="12831" y="51796"/>
                </a:lnTo>
                <a:lnTo>
                  <a:pt x="25906" y="56136"/>
                </a:lnTo>
                <a:lnTo>
                  <a:pt x="27674" y="56193"/>
                </a:lnTo>
                <a:lnTo>
                  <a:pt x="41553" y="52789"/>
                </a:lnTo>
                <a:lnTo>
                  <a:pt x="51639" y="43666"/>
                </a:lnTo>
                <a:lnTo>
                  <a:pt x="56247" y="30457"/>
                </a:lnTo>
                <a:lnTo>
                  <a:pt x="56365" y="27787"/>
                </a:lnTo>
                <a:lnTo>
                  <a:pt x="52843" y="14311"/>
                </a:lnTo>
                <a:lnTo>
                  <a:pt x="43435" y="4472"/>
                </a:lnTo>
                <a:lnTo>
                  <a:pt x="29880" y="78"/>
                </a:lnTo>
                <a:lnTo>
                  <a:pt x="27674" y="0"/>
                </a:lnTo>
                <a:lnTo>
                  <a:pt x="14137" y="3578"/>
                </a:lnTo>
                <a:lnTo>
                  <a:pt x="4241" y="13040"/>
                </a:lnTo>
                <a:lnTo>
                  <a:pt x="30" y="26477"/>
                </a:lnTo>
                <a:lnTo>
                  <a:pt x="0" y="27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9290055" y="1078077"/>
            <a:ext cx="56365" cy="56193"/>
          </a:xfrm>
          <a:custGeom>
            <a:avLst/>
            <a:gdLst/>
            <a:ahLst/>
            <a:cxnLst/>
            <a:rect l="l" t="t" r="r" b="b"/>
            <a:pathLst>
              <a:path w="56365" h="56193">
                <a:moveTo>
                  <a:pt x="0" y="27787"/>
                </a:moveTo>
                <a:lnTo>
                  <a:pt x="3537" y="41772"/>
                </a:lnTo>
                <a:lnTo>
                  <a:pt x="12831" y="51796"/>
                </a:lnTo>
                <a:lnTo>
                  <a:pt x="25906" y="56136"/>
                </a:lnTo>
                <a:lnTo>
                  <a:pt x="27674" y="56193"/>
                </a:lnTo>
                <a:lnTo>
                  <a:pt x="41553" y="52789"/>
                </a:lnTo>
                <a:lnTo>
                  <a:pt x="51639" y="43666"/>
                </a:lnTo>
                <a:lnTo>
                  <a:pt x="56247" y="30457"/>
                </a:lnTo>
                <a:lnTo>
                  <a:pt x="56365" y="27787"/>
                </a:lnTo>
                <a:lnTo>
                  <a:pt x="52843" y="14311"/>
                </a:lnTo>
                <a:lnTo>
                  <a:pt x="43435" y="4472"/>
                </a:lnTo>
                <a:lnTo>
                  <a:pt x="29880" y="78"/>
                </a:lnTo>
                <a:lnTo>
                  <a:pt x="27674" y="0"/>
                </a:lnTo>
                <a:lnTo>
                  <a:pt x="14137" y="3578"/>
                </a:lnTo>
                <a:lnTo>
                  <a:pt x="4241" y="13040"/>
                </a:lnTo>
                <a:lnTo>
                  <a:pt x="30" y="26477"/>
                </a:lnTo>
                <a:lnTo>
                  <a:pt x="0" y="27787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9225564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8204383" y="1913740"/>
            <a:ext cx="170746" cy="267385"/>
          </a:xfrm>
          <a:custGeom>
            <a:avLst/>
            <a:gdLst/>
            <a:ahLst/>
            <a:cxnLst/>
            <a:rect l="l" t="t" r="r" b="b"/>
            <a:pathLst>
              <a:path w="170746" h="267385">
                <a:moveTo>
                  <a:pt x="84929" y="0"/>
                </a:moveTo>
                <a:lnTo>
                  <a:pt x="76423" y="3029"/>
                </a:lnTo>
                <a:lnTo>
                  <a:pt x="67917" y="7865"/>
                </a:lnTo>
                <a:lnTo>
                  <a:pt x="60300" y="16323"/>
                </a:lnTo>
                <a:lnTo>
                  <a:pt x="52303" y="26890"/>
                </a:lnTo>
                <a:lnTo>
                  <a:pt x="43797" y="40184"/>
                </a:lnTo>
                <a:lnTo>
                  <a:pt x="36180" y="54387"/>
                </a:lnTo>
                <a:lnTo>
                  <a:pt x="29579" y="71608"/>
                </a:lnTo>
                <a:lnTo>
                  <a:pt x="22850" y="88828"/>
                </a:lnTo>
                <a:lnTo>
                  <a:pt x="17392" y="107866"/>
                </a:lnTo>
                <a:lnTo>
                  <a:pt x="12441" y="125995"/>
                </a:lnTo>
                <a:lnTo>
                  <a:pt x="7616" y="144112"/>
                </a:lnTo>
                <a:lnTo>
                  <a:pt x="3935" y="162241"/>
                </a:lnTo>
                <a:lnTo>
                  <a:pt x="2158" y="180373"/>
                </a:lnTo>
                <a:lnTo>
                  <a:pt x="0" y="195782"/>
                </a:lnTo>
                <a:lnTo>
                  <a:pt x="0" y="222368"/>
                </a:lnTo>
                <a:lnTo>
                  <a:pt x="3935" y="232942"/>
                </a:lnTo>
                <a:lnTo>
                  <a:pt x="9775" y="242610"/>
                </a:lnTo>
                <a:lnTo>
                  <a:pt x="18280" y="250163"/>
                </a:lnTo>
                <a:lnTo>
                  <a:pt x="29579" y="256810"/>
                </a:lnTo>
                <a:lnTo>
                  <a:pt x="42020" y="260738"/>
                </a:lnTo>
                <a:lnTo>
                  <a:pt x="55349" y="264364"/>
                </a:lnTo>
                <a:lnTo>
                  <a:pt x="70583" y="266478"/>
                </a:lnTo>
                <a:lnTo>
                  <a:pt x="84929" y="267385"/>
                </a:lnTo>
                <a:lnTo>
                  <a:pt x="100163" y="266478"/>
                </a:lnTo>
                <a:lnTo>
                  <a:pt x="114381" y="264364"/>
                </a:lnTo>
                <a:lnTo>
                  <a:pt x="128726" y="260738"/>
                </a:lnTo>
                <a:lnTo>
                  <a:pt x="141167" y="256810"/>
                </a:lnTo>
                <a:lnTo>
                  <a:pt x="151577" y="250163"/>
                </a:lnTo>
                <a:lnTo>
                  <a:pt x="160083" y="242610"/>
                </a:lnTo>
                <a:lnTo>
                  <a:pt x="165795" y="232942"/>
                </a:lnTo>
                <a:lnTo>
                  <a:pt x="168588" y="222368"/>
                </a:lnTo>
                <a:lnTo>
                  <a:pt x="170746" y="210887"/>
                </a:lnTo>
                <a:lnTo>
                  <a:pt x="169477" y="195782"/>
                </a:lnTo>
                <a:lnTo>
                  <a:pt x="168588" y="180373"/>
                </a:lnTo>
                <a:lnTo>
                  <a:pt x="165795" y="162241"/>
                </a:lnTo>
                <a:lnTo>
                  <a:pt x="161860" y="144112"/>
                </a:lnTo>
                <a:lnTo>
                  <a:pt x="158178" y="125995"/>
                </a:lnTo>
                <a:lnTo>
                  <a:pt x="153354" y="107866"/>
                </a:lnTo>
                <a:lnTo>
                  <a:pt x="146626" y="88828"/>
                </a:lnTo>
                <a:lnTo>
                  <a:pt x="141167" y="71608"/>
                </a:lnTo>
                <a:lnTo>
                  <a:pt x="133550" y="54387"/>
                </a:lnTo>
                <a:lnTo>
                  <a:pt x="125679" y="40184"/>
                </a:lnTo>
                <a:lnTo>
                  <a:pt x="118062" y="26890"/>
                </a:lnTo>
                <a:lnTo>
                  <a:pt x="110445" y="16323"/>
                </a:lnTo>
                <a:lnTo>
                  <a:pt x="101940" y="7865"/>
                </a:lnTo>
                <a:lnTo>
                  <a:pt x="93434" y="3029"/>
                </a:lnTo>
                <a:lnTo>
                  <a:pt x="84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8204383" y="1913740"/>
            <a:ext cx="170746" cy="267385"/>
          </a:xfrm>
          <a:custGeom>
            <a:avLst/>
            <a:gdLst/>
            <a:ahLst/>
            <a:cxnLst/>
            <a:rect l="l" t="t" r="r" b="b"/>
            <a:pathLst>
              <a:path w="170746" h="267385">
                <a:moveTo>
                  <a:pt x="84929" y="0"/>
                </a:moveTo>
                <a:lnTo>
                  <a:pt x="93434" y="3029"/>
                </a:lnTo>
                <a:lnTo>
                  <a:pt x="101940" y="7865"/>
                </a:lnTo>
                <a:lnTo>
                  <a:pt x="110445" y="16323"/>
                </a:lnTo>
                <a:lnTo>
                  <a:pt x="118062" y="26890"/>
                </a:lnTo>
                <a:lnTo>
                  <a:pt x="125679" y="40184"/>
                </a:lnTo>
                <a:lnTo>
                  <a:pt x="133550" y="54387"/>
                </a:lnTo>
                <a:lnTo>
                  <a:pt x="141167" y="71608"/>
                </a:lnTo>
                <a:lnTo>
                  <a:pt x="146626" y="88828"/>
                </a:lnTo>
                <a:lnTo>
                  <a:pt x="153354" y="107866"/>
                </a:lnTo>
                <a:lnTo>
                  <a:pt x="158178" y="125995"/>
                </a:lnTo>
                <a:lnTo>
                  <a:pt x="161860" y="144112"/>
                </a:lnTo>
                <a:lnTo>
                  <a:pt x="165795" y="162241"/>
                </a:lnTo>
                <a:lnTo>
                  <a:pt x="168588" y="180373"/>
                </a:lnTo>
                <a:lnTo>
                  <a:pt x="169477" y="195782"/>
                </a:lnTo>
                <a:lnTo>
                  <a:pt x="170746" y="210887"/>
                </a:lnTo>
                <a:lnTo>
                  <a:pt x="168588" y="222368"/>
                </a:lnTo>
                <a:lnTo>
                  <a:pt x="165795" y="232942"/>
                </a:lnTo>
                <a:lnTo>
                  <a:pt x="160083" y="242610"/>
                </a:lnTo>
                <a:lnTo>
                  <a:pt x="151577" y="250163"/>
                </a:lnTo>
                <a:lnTo>
                  <a:pt x="141167" y="256810"/>
                </a:lnTo>
                <a:lnTo>
                  <a:pt x="128726" y="260738"/>
                </a:lnTo>
                <a:lnTo>
                  <a:pt x="114381" y="264364"/>
                </a:lnTo>
                <a:lnTo>
                  <a:pt x="100163" y="266478"/>
                </a:lnTo>
                <a:lnTo>
                  <a:pt x="84929" y="267385"/>
                </a:lnTo>
                <a:lnTo>
                  <a:pt x="70583" y="266478"/>
                </a:lnTo>
                <a:lnTo>
                  <a:pt x="55349" y="264364"/>
                </a:lnTo>
                <a:lnTo>
                  <a:pt x="42020" y="260738"/>
                </a:lnTo>
                <a:lnTo>
                  <a:pt x="29579" y="256810"/>
                </a:lnTo>
                <a:lnTo>
                  <a:pt x="18280" y="250163"/>
                </a:lnTo>
                <a:lnTo>
                  <a:pt x="9775" y="242610"/>
                </a:lnTo>
                <a:lnTo>
                  <a:pt x="3935" y="232942"/>
                </a:lnTo>
                <a:lnTo>
                  <a:pt x="0" y="222368"/>
                </a:lnTo>
                <a:lnTo>
                  <a:pt x="0" y="210887"/>
                </a:lnTo>
                <a:lnTo>
                  <a:pt x="0" y="195782"/>
                </a:lnTo>
                <a:lnTo>
                  <a:pt x="2158" y="180373"/>
                </a:lnTo>
                <a:lnTo>
                  <a:pt x="3935" y="162241"/>
                </a:lnTo>
                <a:lnTo>
                  <a:pt x="7616" y="144112"/>
                </a:lnTo>
                <a:lnTo>
                  <a:pt x="12441" y="125995"/>
                </a:lnTo>
                <a:lnTo>
                  <a:pt x="17392" y="107866"/>
                </a:lnTo>
                <a:lnTo>
                  <a:pt x="22850" y="88828"/>
                </a:lnTo>
                <a:lnTo>
                  <a:pt x="29579" y="71608"/>
                </a:lnTo>
                <a:lnTo>
                  <a:pt x="36180" y="54387"/>
                </a:lnTo>
                <a:lnTo>
                  <a:pt x="43797" y="40184"/>
                </a:lnTo>
                <a:lnTo>
                  <a:pt x="52303" y="26890"/>
                </a:lnTo>
                <a:lnTo>
                  <a:pt x="60300" y="16323"/>
                </a:lnTo>
                <a:lnTo>
                  <a:pt x="67917" y="7865"/>
                </a:lnTo>
                <a:lnTo>
                  <a:pt x="76423" y="3029"/>
                </a:lnTo>
                <a:lnTo>
                  <a:pt x="84929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9566424" y="1933081"/>
            <a:ext cx="170366" cy="267077"/>
          </a:xfrm>
          <a:custGeom>
            <a:avLst/>
            <a:gdLst/>
            <a:ahLst/>
            <a:cxnLst/>
            <a:rect l="l" t="t" r="r" b="b"/>
            <a:pathLst>
              <a:path w="170366" h="267077">
                <a:moveTo>
                  <a:pt x="84802" y="0"/>
                </a:moveTo>
                <a:lnTo>
                  <a:pt x="93434" y="2714"/>
                </a:lnTo>
                <a:lnTo>
                  <a:pt x="101940" y="7549"/>
                </a:lnTo>
                <a:lnTo>
                  <a:pt x="110445" y="16008"/>
                </a:lnTo>
                <a:lnTo>
                  <a:pt x="118062" y="26587"/>
                </a:lnTo>
                <a:lnTo>
                  <a:pt x="125679" y="39881"/>
                </a:lnTo>
                <a:lnTo>
                  <a:pt x="133296" y="54387"/>
                </a:lnTo>
                <a:lnTo>
                  <a:pt x="140913" y="71305"/>
                </a:lnTo>
                <a:lnTo>
                  <a:pt x="146626" y="88525"/>
                </a:lnTo>
                <a:lnTo>
                  <a:pt x="153354" y="107550"/>
                </a:lnTo>
                <a:lnTo>
                  <a:pt x="158178" y="125680"/>
                </a:lnTo>
                <a:lnTo>
                  <a:pt x="161860" y="143809"/>
                </a:lnTo>
                <a:lnTo>
                  <a:pt x="165795" y="161938"/>
                </a:lnTo>
                <a:lnTo>
                  <a:pt x="168588" y="180065"/>
                </a:lnTo>
                <a:lnTo>
                  <a:pt x="169477" y="195474"/>
                </a:lnTo>
                <a:lnTo>
                  <a:pt x="170366" y="210882"/>
                </a:lnTo>
                <a:lnTo>
                  <a:pt x="168588" y="222060"/>
                </a:lnTo>
                <a:lnTo>
                  <a:pt x="165795" y="232635"/>
                </a:lnTo>
                <a:lnTo>
                  <a:pt x="160083" y="242303"/>
                </a:lnTo>
                <a:lnTo>
                  <a:pt x="151450" y="249855"/>
                </a:lnTo>
                <a:lnTo>
                  <a:pt x="140913" y="256502"/>
                </a:lnTo>
                <a:lnTo>
                  <a:pt x="128726" y="260430"/>
                </a:lnTo>
                <a:lnTo>
                  <a:pt x="114381" y="264056"/>
                </a:lnTo>
                <a:lnTo>
                  <a:pt x="100036" y="266170"/>
                </a:lnTo>
                <a:lnTo>
                  <a:pt x="84802" y="267077"/>
                </a:lnTo>
                <a:lnTo>
                  <a:pt x="70583" y="266170"/>
                </a:lnTo>
                <a:lnTo>
                  <a:pt x="55349" y="264056"/>
                </a:lnTo>
                <a:lnTo>
                  <a:pt x="42020" y="260430"/>
                </a:lnTo>
                <a:lnTo>
                  <a:pt x="29452" y="256502"/>
                </a:lnTo>
                <a:lnTo>
                  <a:pt x="18280" y="249855"/>
                </a:lnTo>
                <a:lnTo>
                  <a:pt x="9394" y="242303"/>
                </a:lnTo>
                <a:lnTo>
                  <a:pt x="3935" y="232635"/>
                </a:lnTo>
                <a:lnTo>
                  <a:pt x="0" y="222060"/>
                </a:lnTo>
                <a:lnTo>
                  <a:pt x="0" y="210882"/>
                </a:lnTo>
                <a:lnTo>
                  <a:pt x="0" y="195474"/>
                </a:lnTo>
                <a:lnTo>
                  <a:pt x="1777" y="180065"/>
                </a:lnTo>
                <a:lnTo>
                  <a:pt x="3935" y="161938"/>
                </a:lnTo>
                <a:lnTo>
                  <a:pt x="7616" y="143809"/>
                </a:lnTo>
                <a:lnTo>
                  <a:pt x="12441" y="125680"/>
                </a:lnTo>
                <a:lnTo>
                  <a:pt x="17011" y="107550"/>
                </a:lnTo>
                <a:lnTo>
                  <a:pt x="22723" y="88525"/>
                </a:lnTo>
                <a:lnTo>
                  <a:pt x="29452" y="71305"/>
                </a:lnTo>
                <a:lnTo>
                  <a:pt x="36180" y="54387"/>
                </a:lnTo>
                <a:lnTo>
                  <a:pt x="43797" y="39881"/>
                </a:lnTo>
                <a:lnTo>
                  <a:pt x="52303" y="26587"/>
                </a:lnTo>
                <a:lnTo>
                  <a:pt x="59920" y="16008"/>
                </a:lnTo>
                <a:lnTo>
                  <a:pt x="67537" y="7549"/>
                </a:lnTo>
                <a:lnTo>
                  <a:pt x="76042" y="2714"/>
                </a:lnTo>
                <a:lnTo>
                  <a:pt x="84802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8779845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8829355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8878738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8928249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8977886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9027523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9076779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9126417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9175927" y="1070527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8760676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8810186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8859823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8909079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8958717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9008354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9057864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9107248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9156758" y="1690785"/>
            <a:ext cx="0" cy="38063"/>
          </a:xfrm>
          <a:custGeom>
            <a:avLst/>
            <a:gdLst/>
            <a:ahLst/>
            <a:cxnLst/>
            <a:rect l="l" t="t" r="r" b="b"/>
            <a:pathLst>
              <a:path w="0" h="38063">
                <a:moveTo>
                  <a:pt x="0" y="0"/>
                </a:moveTo>
                <a:lnTo>
                  <a:pt x="0" y="38063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7330209" y="1547569"/>
            <a:ext cx="95212" cy="57102"/>
          </a:xfrm>
          <a:custGeom>
            <a:avLst/>
            <a:gdLst/>
            <a:ahLst/>
            <a:cxnLst/>
            <a:rect l="l" t="t" r="r" b="b"/>
            <a:pathLst>
              <a:path w="95212" h="57102">
                <a:moveTo>
                  <a:pt x="76296" y="28708"/>
                </a:moveTo>
                <a:lnTo>
                  <a:pt x="95212" y="0"/>
                </a:lnTo>
                <a:lnTo>
                  <a:pt x="0" y="28708"/>
                </a:lnTo>
                <a:lnTo>
                  <a:pt x="95212" y="57102"/>
                </a:lnTo>
                <a:lnTo>
                  <a:pt x="76296" y="28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7330209" y="1576278"/>
            <a:ext cx="507543" cy="0"/>
          </a:xfrm>
          <a:custGeom>
            <a:avLst/>
            <a:gdLst/>
            <a:ahLst/>
            <a:cxnLst/>
            <a:rect l="l" t="t" r="r" b="b"/>
            <a:pathLst>
              <a:path w="507543" h="0">
                <a:moveTo>
                  <a:pt x="0" y="0"/>
                </a:moveTo>
                <a:lnTo>
                  <a:pt x="507543" y="0"/>
                </a:lnTo>
              </a:path>
            </a:pathLst>
          </a:custGeom>
          <a:ln w="48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7330209" y="1547569"/>
            <a:ext cx="95212" cy="57102"/>
          </a:xfrm>
          <a:custGeom>
            <a:avLst/>
            <a:gdLst/>
            <a:ahLst/>
            <a:cxnLst/>
            <a:rect l="l" t="t" r="r" b="b"/>
            <a:pathLst>
              <a:path w="95212" h="57102">
                <a:moveTo>
                  <a:pt x="0" y="28708"/>
                </a:moveTo>
                <a:lnTo>
                  <a:pt x="95212" y="0"/>
                </a:lnTo>
                <a:lnTo>
                  <a:pt x="76296" y="28708"/>
                </a:lnTo>
                <a:lnTo>
                  <a:pt x="95212" y="57102"/>
                </a:lnTo>
                <a:lnTo>
                  <a:pt x="0" y="28708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7742414" y="1547569"/>
            <a:ext cx="95339" cy="57102"/>
          </a:xfrm>
          <a:custGeom>
            <a:avLst/>
            <a:gdLst/>
            <a:ahLst/>
            <a:cxnLst/>
            <a:rect l="l" t="t" r="r" b="b"/>
            <a:pathLst>
              <a:path w="95339" h="57102">
                <a:moveTo>
                  <a:pt x="95339" y="28708"/>
                </a:moveTo>
                <a:lnTo>
                  <a:pt x="0" y="0"/>
                </a:lnTo>
                <a:lnTo>
                  <a:pt x="19169" y="28708"/>
                </a:lnTo>
                <a:lnTo>
                  <a:pt x="0" y="57102"/>
                </a:lnTo>
                <a:lnTo>
                  <a:pt x="95339" y="28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7742414" y="1547569"/>
            <a:ext cx="95339" cy="57102"/>
          </a:xfrm>
          <a:custGeom>
            <a:avLst/>
            <a:gdLst/>
            <a:ahLst/>
            <a:cxnLst/>
            <a:rect l="l" t="t" r="r" b="b"/>
            <a:pathLst>
              <a:path w="95339" h="57102">
                <a:moveTo>
                  <a:pt x="95339" y="28708"/>
                </a:moveTo>
                <a:lnTo>
                  <a:pt x="0" y="57102"/>
                </a:lnTo>
                <a:lnTo>
                  <a:pt x="19169" y="28708"/>
                </a:lnTo>
                <a:lnTo>
                  <a:pt x="0" y="0"/>
                </a:lnTo>
                <a:lnTo>
                  <a:pt x="95339" y="28708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3896282" y="4106605"/>
            <a:ext cx="201838" cy="347794"/>
          </a:xfrm>
          <a:custGeom>
            <a:avLst/>
            <a:gdLst/>
            <a:ahLst/>
            <a:cxnLst/>
            <a:rect l="l" t="t" r="r" b="b"/>
            <a:pathLst>
              <a:path w="201838" h="347794">
                <a:moveTo>
                  <a:pt x="201838" y="0"/>
                </a:moveTo>
                <a:lnTo>
                  <a:pt x="0" y="34779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3937799" y="4130971"/>
            <a:ext cx="201621" cy="347789"/>
          </a:xfrm>
          <a:custGeom>
            <a:avLst/>
            <a:gdLst/>
            <a:ahLst/>
            <a:cxnLst/>
            <a:rect l="l" t="t" r="r" b="b"/>
            <a:pathLst>
              <a:path w="201621" h="347789">
                <a:moveTo>
                  <a:pt x="201621" y="0"/>
                </a:moveTo>
                <a:lnTo>
                  <a:pt x="0" y="347789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4500822" y="4130191"/>
            <a:ext cx="201621" cy="348569"/>
          </a:xfrm>
          <a:custGeom>
            <a:avLst/>
            <a:gdLst/>
            <a:ahLst/>
            <a:cxnLst/>
            <a:rect l="l" t="t" r="r" b="b"/>
            <a:pathLst>
              <a:path w="201621" h="348569">
                <a:moveTo>
                  <a:pt x="0" y="0"/>
                </a:moveTo>
                <a:lnTo>
                  <a:pt x="201621" y="348569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42230" y="4105565"/>
            <a:ext cx="201838" cy="348834"/>
          </a:xfrm>
          <a:custGeom>
            <a:avLst/>
            <a:gdLst/>
            <a:ahLst/>
            <a:cxnLst/>
            <a:rect l="l" t="t" r="r" b="b"/>
            <a:pathLst>
              <a:path w="201838" h="348834">
                <a:moveTo>
                  <a:pt x="0" y="0"/>
                </a:moveTo>
                <a:lnTo>
                  <a:pt x="201838" y="348834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4881518" y="3334080"/>
            <a:ext cx="337553" cy="0"/>
          </a:xfrm>
          <a:custGeom>
            <a:avLst/>
            <a:gdLst/>
            <a:ahLst/>
            <a:cxnLst/>
            <a:rect l="l" t="t" r="r" b="b"/>
            <a:pathLst>
              <a:path w="337553" h="0">
                <a:moveTo>
                  <a:pt x="0" y="0"/>
                </a:moveTo>
                <a:lnTo>
                  <a:pt x="337553" y="0"/>
                </a:lnTo>
              </a:path>
            </a:pathLst>
          </a:custGeom>
          <a:ln w="4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4881518" y="3293361"/>
            <a:ext cx="337553" cy="0"/>
          </a:xfrm>
          <a:custGeom>
            <a:avLst/>
            <a:gdLst/>
            <a:ahLst/>
            <a:cxnLst/>
            <a:rect l="l" t="t" r="r" b="b"/>
            <a:pathLst>
              <a:path w="337553" h="0">
                <a:moveTo>
                  <a:pt x="0" y="0"/>
                </a:moveTo>
                <a:lnTo>
                  <a:pt x="337553" y="0"/>
                </a:lnTo>
              </a:path>
            </a:pathLst>
          </a:custGeom>
          <a:ln w="4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19072" y="3021214"/>
            <a:ext cx="167584" cy="292397"/>
          </a:xfrm>
          <a:custGeom>
            <a:avLst/>
            <a:gdLst/>
            <a:ahLst/>
            <a:cxnLst/>
            <a:rect l="l" t="t" r="r" b="b"/>
            <a:pathLst>
              <a:path w="167584" h="292397">
                <a:moveTo>
                  <a:pt x="167584" y="0"/>
                </a:moveTo>
                <a:lnTo>
                  <a:pt x="0" y="292397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5219072" y="3313612"/>
            <a:ext cx="167584" cy="292299"/>
          </a:xfrm>
          <a:custGeom>
            <a:avLst/>
            <a:gdLst/>
            <a:ahLst/>
            <a:cxnLst/>
            <a:rect l="l" t="t" r="r" b="b"/>
            <a:pathLst>
              <a:path w="167584" h="292299">
                <a:moveTo>
                  <a:pt x="0" y="0"/>
                </a:moveTo>
                <a:lnTo>
                  <a:pt x="167584" y="292299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4713934" y="3313612"/>
            <a:ext cx="167584" cy="292299"/>
          </a:xfrm>
          <a:custGeom>
            <a:avLst/>
            <a:gdLst/>
            <a:ahLst/>
            <a:cxnLst/>
            <a:rect l="l" t="t" r="r" b="b"/>
            <a:pathLst>
              <a:path w="167584" h="292299">
                <a:moveTo>
                  <a:pt x="0" y="292299"/>
                </a:moveTo>
                <a:lnTo>
                  <a:pt x="167584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4713934" y="3021214"/>
            <a:ext cx="167584" cy="292397"/>
          </a:xfrm>
          <a:custGeom>
            <a:avLst/>
            <a:gdLst/>
            <a:ahLst/>
            <a:cxnLst/>
            <a:rect l="l" t="t" r="r" b="b"/>
            <a:pathLst>
              <a:path w="167584" h="292397">
                <a:moveTo>
                  <a:pt x="167584" y="292397"/>
                </a:moveTo>
                <a:lnTo>
                  <a:pt x="0" y="0"/>
                </a:lnTo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2817714" y="3267153"/>
            <a:ext cx="172267" cy="0"/>
          </a:xfrm>
          <a:custGeom>
            <a:avLst/>
            <a:gdLst/>
            <a:ahLst/>
            <a:cxnLst/>
            <a:rect l="l" t="t" r="r" b="b"/>
            <a:pathLst>
              <a:path w="172267" h="0">
                <a:moveTo>
                  <a:pt x="0" y="0"/>
                </a:moveTo>
                <a:lnTo>
                  <a:pt x="172267" y="0"/>
                </a:lnTo>
              </a:path>
            </a:pathLst>
          </a:custGeom>
          <a:ln w="41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735189" y="5635612"/>
            <a:ext cx="259515" cy="288800"/>
          </a:xfrm>
          <a:custGeom>
            <a:avLst/>
            <a:gdLst/>
            <a:ahLst/>
            <a:cxnLst/>
            <a:rect l="l" t="t" r="r" b="b"/>
            <a:pathLst>
              <a:path w="259515" h="288800">
                <a:moveTo>
                  <a:pt x="259515" y="0"/>
                </a:moveTo>
                <a:lnTo>
                  <a:pt x="0" y="288800"/>
                </a:lnTo>
              </a:path>
            </a:pathLst>
          </a:custGeom>
          <a:ln w="7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487344" y="5468223"/>
            <a:ext cx="252341" cy="394132"/>
          </a:xfrm>
          <a:custGeom>
            <a:avLst/>
            <a:gdLst/>
            <a:ahLst/>
            <a:cxnLst/>
            <a:rect l="l" t="t" r="r" b="b"/>
            <a:pathLst>
              <a:path w="252341" h="394132">
                <a:moveTo>
                  <a:pt x="2697" y="128107"/>
                </a:moveTo>
                <a:lnTo>
                  <a:pt x="5394" y="154892"/>
                </a:lnTo>
                <a:lnTo>
                  <a:pt x="11220" y="181659"/>
                </a:lnTo>
                <a:lnTo>
                  <a:pt x="18413" y="208444"/>
                </a:lnTo>
                <a:lnTo>
                  <a:pt x="25138" y="235229"/>
                </a:lnTo>
                <a:lnTo>
                  <a:pt x="33680" y="263358"/>
                </a:lnTo>
                <a:lnTo>
                  <a:pt x="43552" y="288800"/>
                </a:lnTo>
                <a:lnTo>
                  <a:pt x="54772" y="313795"/>
                </a:lnTo>
                <a:lnTo>
                  <a:pt x="64644" y="335227"/>
                </a:lnTo>
                <a:lnTo>
                  <a:pt x="77232" y="354868"/>
                </a:lnTo>
                <a:lnTo>
                  <a:pt x="88902" y="370480"/>
                </a:lnTo>
                <a:lnTo>
                  <a:pt x="101472" y="382978"/>
                </a:lnTo>
                <a:lnTo>
                  <a:pt x="114041" y="390122"/>
                </a:lnTo>
                <a:lnTo>
                  <a:pt x="126610" y="394132"/>
                </a:lnTo>
                <a:lnTo>
                  <a:pt x="138280" y="390122"/>
                </a:lnTo>
                <a:lnTo>
                  <a:pt x="150868" y="382978"/>
                </a:lnTo>
                <a:lnTo>
                  <a:pt x="163438" y="370480"/>
                </a:lnTo>
                <a:lnTo>
                  <a:pt x="174658" y="354868"/>
                </a:lnTo>
                <a:lnTo>
                  <a:pt x="187228" y="335227"/>
                </a:lnTo>
                <a:lnTo>
                  <a:pt x="197100" y="313795"/>
                </a:lnTo>
                <a:lnTo>
                  <a:pt x="208788" y="288800"/>
                </a:lnTo>
                <a:lnTo>
                  <a:pt x="218660" y="263358"/>
                </a:lnTo>
                <a:lnTo>
                  <a:pt x="226734" y="235229"/>
                </a:lnTo>
                <a:lnTo>
                  <a:pt x="233927" y="208444"/>
                </a:lnTo>
                <a:lnTo>
                  <a:pt x="241101" y="181659"/>
                </a:lnTo>
                <a:lnTo>
                  <a:pt x="246496" y="154892"/>
                </a:lnTo>
                <a:lnTo>
                  <a:pt x="249643" y="128107"/>
                </a:lnTo>
                <a:lnTo>
                  <a:pt x="250992" y="105332"/>
                </a:lnTo>
                <a:lnTo>
                  <a:pt x="252341" y="83023"/>
                </a:lnTo>
                <a:lnTo>
                  <a:pt x="250992" y="66049"/>
                </a:lnTo>
                <a:lnTo>
                  <a:pt x="246496" y="50437"/>
                </a:lnTo>
                <a:lnTo>
                  <a:pt x="236624" y="36596"/>
                </a:lnTo>
                <a:lnTo>
                  <a:pt x="224055" y="24994"/>
                </a:lnTo>
                <a:lnTo>
                  <a:pt x="208788" y="15164"/>
                </a:lnTo>
                <a:lnTo>
                  <a:pt x="190375" y="9811"/>
                </a:lnTo>
                <a:lnTo>
                  <a:pt x="169263" y="4010"/>
                </a:lnTo>
                <a:lnTo>
                  <a:pt x="147721" y="1324"/>
                </a:lnTo>
                <a:lnTo>
                  <a:pt x="126610" y="0"/>
                </a:lnTo>
                <a:lnTo>
                  <a:pt x="104169" y="1324"/>
                </a:lnTo>
                <a:lnTo>
                  <a:pt x="83058" y="4010"/>
                </a:lnTo>
                <a:lnTo>
                  <a:pt x="61966" y="9811"/>
                </a:lnTo>
                <a:lnTo>
                  <a:pt x="43552" y="15164"/>
                </a:lnTo>
                <a:lnTo>
                  <a:pt x="28285" y="24994"/>
                </a:lnTo>
                <a:lnTo>
                  <a:pt x="13918" y="36596"/>
                </a:lnTo>
                <a:lnTo>
                  <a:pt x="5394" y="50437"/>
                </a:lnTo>
                <a:lnTo>
                  <a:pt x="1348" y="66049"/>
                </a:lnTo>
                <a:lnTo>
                  <a:pt x="0" y="83023"/>
                </a:lnTo>
                <a:lnTo>
                  <a:pt x="1348" y="105332"/>
                </a:lnTo>
                <a:lnTo>
                  <a:pt x="2697" y="128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87344" y="5468223"/>
            <a:ext cx="252341" cy="394132"/>
          </a:xfrm>
          <a:custGeom>
            <a:avLst/>
            <a:gdLst/>
            <a:ahLst/>
            <a:cxnLst/>
            <a:rect l="l" t="t" r="r" b="b"/>
            <a:pathLst>
              <a:path w="252341" h="394132">
                <a:moveTo>
                  <a:pt x="126610" y="394132"/>
                </a:moveTo>
                <a:lnTo>
                  <a:pt x="114041" y="390122"/>
                </a:lnTo>
                <a:lnTo>
                  <a:pt x="101472" y="382978"/>
                </a:lnTo>
                <a:lnTo>
                  <a:pt x="88902" y="370480"/>
                </a:lnTo>
                <a:lnTo>
                  <a:pt x="77232" y="354868"/>
                </a:lnTo>
                <a:lnTo>
                  <a:pt x="64644" y="335227"/>
                </a:lnTo>
                <a:lnTo>
                  <a:pt x="54772" y="313795"/>
                </a:lnTo>
                <a:lnTo>
                  <a:pt x="43552" y="288800"/>
                </a:lnTo>
                <a:lnTo>
                  <a:pt x="33680" y="263358"/>
                </a:lnTo>
                <a:lnTo>
                  <a:pt x="25138" y="235229"/>
                </a:lnTo>
                <a:lnTo>
                  <a:pt x="18413" y="208444"/>
                </a:lnTo>
                <a:lnTo>
                  <a:pt x="11220" y="181659"/>
                </a:lnTo>
                <a:lnTo>
                  <a:pt x="5394" y="154892"/>
                </a:lnTo>
                <a:lnTo>
                  <a:pt x="2697" y="128107"/>
                </a:lnTo>
                <a:lnTo>
                  <a:pt x="1348" y="105332"/>
                </a:lnTo>
                <a:lnTo>
                  <a:pt x="0" y="83023"/>
                </a:lnTo>
                <a:lnTo>
                  <a:pt x="1348" y="66049"/>
                </a:lnTo>
                <a:lnTo>
                  <a:pt x="5394" y="50437"/>
                </a:lnTo>
                <a:lnTo>
                  <a:pt x="13918" y="36596"/>
                </a:lnTo>
                <a:lnTo>
                  <a:pt x="28285" y="24994"/>
                </a:lnTo>
                <a:lnTo>
                  <a:pt x="43552" y="15164"/>
                </a:lnTo>
                <a:lnTo>
                  <a:pt x="61966" y="9811"/>
                </a:lnTo>
                <a:lnTo>
                  <a:pt x="83058" y="4010"/>
                </a:lnTo>
                <a:lnTo>
                  <a:pt x="104169" y="1324"/>
                </a:lnTo>
                <a:lnTo>
                  <a:pt x="126610" y="0"/>
                </a:lnTo>
                <a:lnTo>
                  <a:pt x="147721" y="1324"/>
                </a:lnTo>
                <a:lnTo>
                  <a:pt x="169263" y="4010"/>
                </a:lnTo>
                <a:lnTo>
                  <a:pt x="190375" y="9811"/>
                </a:lnTo>
                <a:lnTo>
                  <a:pt x="208788" y="15164"/>
                </a:lnTo>
                <a:lnTo>
                  <a:pt x="224055" y="24994"/>
                </a:lnTo>
                <a:lnTo>
                  <a:pt x="236624" y="36596"/>
                </a:lnTo>
                <a:lnTo>
                  <a:pt x="246496" y="50437"/>
                </a:lnTo>
                <a:lnTo>
                  <a:pt x="250992" y="66049"/>
                </a:lnTo>
                <a:lnTo>
                  <a:pt x="252341" y="83023"/>
                </a:lnTo>
                <a:lnTo>
                  <a:pt x="250992" y="105332"/>
                </a:lnTo>
                <a:lnTo>
                  <a:pt x="249643" y="128107"/>
                </a:lnTo>
                <a:lnTo>
                  <a:pt x="246496" y="154892"/>
                </a:lnTo>
                <a:lnTo>
                  <a:pt x="241101" y="181659"/>
                </a:lnTo>
                <a:lnTo>
                  <a:pt x="233927" y="208444"/>
                </a:lnTo>
                <a:lnTo>
                  <a:pt x="226734" y="235229"/>
                </a:lnTo>
                <a:lnTo>
                  <a:pt x="218660" y="263358"/>
                </a:lnTo>
                <a:lnTo>
                  <a:pt x="208788" y="288800"/>
                </a:lnTo>
                <a:lnTo>
                  <a:pt x="197100" y="313795"/>
                </a:lnTo>
                <a:lnTo>
                  <a:pt x="187228" y="335227"/>
                </a:lnTo>
                <a:lnTo>
                  <a:pt x="174658" y="354868"/>
                </a:lnTo>
                <a:lnTo>
                  <a:pt x="163438" y="370480"/>
                </a:lnTo>
                <a:lnTo>
                  <a:pt x="150868" y="382978"/>
                </a:lnTo>
                <a:lnTo>
                  <a:pt x="138280" y="390122"/>
                </a:lnTo>
                <a:lnTo>
                  <a:pt x="126610" y="394132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3010421" y="5706138"/>
            <a:ext cx="252341" cy="394598"/>
          </a:xfrm>
          <a:custGeom>
            <a:avLst/>
            <a:gdLst/>
            <a:ahLst/>
            <a:cxnLst/>
            <a:rect l="l" t="t" r="r" b="b"/>
            <a:pathLst>
              <a:path w="252341" h="394598">
                <a:moveTo>
                  <a:pt x="125280" y="0"/>
                </a:moveTo>
                <a:lnTo>
                  <a:pt x="138299" y="4010"/>
                </a:lnTo>
                <a:lnTo>
                  <a:pt x="150868" y="11154"/>
                </a:lnTo>
                <a:lnTo>
                  <a:pt x="163438" y="24099"/>
                </a:lnTo>
                <a:lnTo>
                  <a:pt x="174658" y="39282"/>
                </a:lnTo>
                <a:lnTo>
                  <a:pt x="186347" y="59353"/>
                </a:lnTo>
                <a:lnTo>
                  <a:pt x="197568" y="80337"/>
                </a:lnTo>
                <a:lnTo>
                  <a:pt x="208788" y="105779"/>
                </a:lnTo>
                <a:lnTo>
                  <a:pt x="217311" y="131222"/>
                </a:lnTo>
                <a:lnTo>
                  <a:pt x="227202" y="159350"/>
                </a:lnTo>
                <a:lnTo>
                  <a:pt x="233927" y="186135"/>
                </a:lnTo>
                <a:lnTo>
                  <a:pt x="239771" y="212921"/>
                </a:lnTo>
                <a:lnTo>
                  <a:pt x="245166" y="239706"/>
                </a:lnTo>
                <a:lnTo>
                  <a:pt x="249643" y="266473"/>
                </a:lnTo>
                <a:lnTo>
                  <a:pt x="250992" y="288800"/>
                </a:lnTo>
                <a:lnTo>
                  <a:pt x="252341" y="311556"/>
                </a:lnTo>
                <a:lnTo>
                  <a:pt x="249643" y="328083"/>
                </a:lnTo>
                <a:lnTo>
                  <a:pt x="245166" y="343695"/>
                </a:lnTo>
                <a:lnTo>
                  <a:pt x="237074" y="357983"/>
                </a:lnTo>
                <a:lnTo>
                  <a:pt x="224055" y="369137"/>
                </a:lnTo>
                <a:lnTo>
                  <a:pt x="208788" y="378967"/>
                </a:lnTo>
                <a:lnTo>
                  <a:pt x="190375" y="384768"/>
                </a:lnTo>
                <a:lnTo>
                  <a:pt x="169282" y="390122"/>
                </a:lnTo>
                <a:lnTo>
                  <a:pt x="148171" y="393255"/>
                </a:lnTo>
                <a:lnTo>
                  <a:pt x="125280" y="394598"/>
                </a:lnTo>
                <a:lnTo>
                  <a:pt x="104169" y="393255"/>
                </a:lnTo>
                <a:lnTo>
                  <a:pt x="81728" y="390122"/>
                </a:lnTo>
                <a:lnTo>
                  <a:pt x="61966" y="384768"/>
                </a:lnTo>
                <a:lnTo>
                  <a:pt x="43552" y="378967"/>
                </a:lnTo>
                <a:lnTo>
                  <a:pt x="26936" y="369137"/>
                </a:lnTo>
                <a:lnTo>
                  <a:pt x="13918" y="357983"/>
                </a:lnTo>
                <a:lnTo>
                  <a:pt x="5394" y="343695"/>
                </a:lnTo>
                <a:lnTo>
                  <a:pt x="0" y="328083"/>
                </a:lnTo>
                <a:lnTo>
                  <a:pt x="0" y="311556"/>
                </a:lnTo>
                <a:lnTo>
                  <a:pt x="0" y="288800"/>
                </a:lnTo>
                <a:lnTo>
                  <a:pt x="2697" y="266473"/>
                </a:lnTo>
                <a:lnTo>
                  <a:pt x="5394" y="239706"/>
                </a:lnTo>
                <a:lnTo>
                  <a:pt x="11239" y="212921"/>
                </a:lnTo>
                <a:lnTo>
                  <a:pt x="18413" y="186135"/>
                </a:lnTo>
                <a:lnTo>
                  <a:pt x="25157" y="159350"/>
                </a:lnTo>
                <a:lnTo>
                  <a:pt x="33680" y="131222"/>
                </a:lnTo>
                <a:lnTo>
                  <a:pt x="43552" y="105779"/>
                </a:lnTo>
                <a:lnTo>
                  <a:pt x="53442" y="80337"/>
                </a:lnTo>
                <a:lnTo>
                  <a:pt x="64663" y="59353"/>
                </a:lnTo>
                <a:lnTo>
                  <a:pt x="77682" y="39282"/>
                </a:lnTo>
                <a:lnTo>
                  <a:pt x="88902" y="24099"/>
                </a:lnTo>
                <a:lnTo>
                  <a:pt x="100123" y="11154"/>
                </a:lnTo>
                <a:lnTo>
                  <a:pt x="112711" y="4010"/>
                </a:lnTo>
                <a:lnTo>
                  <a:pt x="125280" y="0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573099" y="5598997"/>
            <a:ext cx="81709" cy="83023"/>
          </a:xfrm>
          <a:custGeom>
            <a:avLst/>
            <a:gdLst/>
            <a:ahLst/>
            <a:cxnLst/>
            <a:rect l="l" t="t" r="r" b="b"/>
            <a:pathLst>
              <a:path w="81709" h="83023">
                <a:moveTo>
                  <a:pt x="0" y="41073"/>
                </a:moveTo>
                <a:lnTo>
                  <a:pt x="2451" y="55574"/>
                </a:lnTo>
                <a:lnTo>
                  <a:pt x="9219" y="67772"/>
                </a:lnTo>
                <a:lnTo>
                  <a:pt x="19423" y="76875"/>
                </a:lnTo>
                <a:lnTo>
                  <a:pt x="32182" y="82090"/>
                </a:lnTo>
                <a:lnTo>
                  <a:pt x="40854" y="83023"/>
                </a:lnTo>
                <a:lnTo>
                  <a:pt x="54927" y="80573"/>
                </a:lnTo>
                <a:lnTo>
                  <a:pt x="66805" y="73751"/>
                </a:lnTo>
                <a:lnTo>
                  <a:pt x="75692" y="63349"/>
                </a:lnTo>
                <a:lnTo>
                  <a:pt x="80795" y="50160"/>
                </a:lnTo>
                <a:lnTo>
                  <a:pt x="81709" y="41073"/>
                </a:lnTo>
                <a:lnTo>
                  <a:pt x="79259" y="26886"/>
                </a:lnTo>
                <a:lnTo>
                  <a:pt x="72454" y="14863"/>
                </a:lnTo>
                <a:lnTo>
                  <a:pt x="62116" y="5878"/>
                </a:lnTo>
                <a:lnTo>
                  <a:pt x="49066" y="806"/>
                </a:lnTo>
                <a:lnTo>
                  <a:pt x="40854" y="0"/>
                </a:lnTo>
                <a:lnTo>
                  <a:pt x="26828" y="2492"/>
                </a:lnTo>
                <a:lnTo>
                  <a:pt x="14872" y="9387"/>
                </a:lnTo>
                <a:lnTo>
                  <a:pt x="5896" y="19811"/>
                </a:lnTo>
                <a:lnTo>
                  <a:pt x="810" y="32890"/>
                </a:lnTo>
                <a:lnTo>
                  <a:pt x="0" y="41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2573099" y="5598997"/>
            <a:ext cx="81709" cy="83023"/>
          </a:xfrm>
          <a:custGeom>
            <a:avLst/>
            <a:gdLst/>
            <a:ahLst/>
            <a:cxnLst/>
            <a:rect l="l" t="t" r="r" b="b"/>
            <a:pathLst>
              <a:path w="81709" h="83023">
                <a:moveTo>
                  <a:pt x="0" y="41073"/>
                </a:moveTo>
                <a:lnTo>
                  <a:pt x="2451" y="55574"/>
                </a:lnTo>
                <a:lnTo>
                  <a:pt x="9219" y="67772"/>
                </a:lnTo>
                <a:lnTo>
                  <a:pt x="19423" y="76875"/>
                </a:lnTo>
                <a:lnTo>
                  <a:pt x="32182" y="82090"/>
                </a:lnTo>
                <a:lnTo>
                  <a:pt x="40854" y="83023"/>
                </a:lnTo>
                <a:lnTo>
                  <a:pt x="54927" y="80573"/>
                </a:lnTo>
                <a:lnTo>
                  <a:pt x="66805" y="73751"/>
                </a:lnTo>
                <a:lnTo>
                  <a:pt x="75692" y="63349"/>
                </a:lnTo>
                <a:lnTo>
                  <a:pt x="80795" y="50160"/>
                </a:lnTo>
                <a:lnTo>
                  <a:pt x="81709" y="41073"/>
                </a:lnTo>
                <a:lnTo>
                  <a:pt x="79259" y="26886"/>
                </a:lnTo>
                <a:lnTo>
                  <a:pt x="72454" y="14863"/>
                </a:lnTo>
                <a:lnTo>
                  <a:pt x="62116" y="5878"/>
                </a:lnTo>
                <a:lnTo>
                  <a:pt x="49066" y="806"/>
                </a:lnTo>
                <a:lnTo>
                  <a:pt x="40854" y="0"/>
                </a:lnTo>
                <a:lnTo>
                  <a:pt x="26828" y="2492"/>
                </a:lnTo>
                <a:lnTo>
                  <a:pt x="14872" y="9387"/>
                </a:lnTo>
                <a:lnTo>
                  <a:pt x="5896" y="19811"/>
                </a:lnTo>
                <a:lnTo>
                  <a:pt x="810" y="32890"/>
                </a:lnTo>
                <a:lnTo>
                  <a:pt x="0" y="41073"/>
                </a:lnTo>
                <a:close/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120435" y="6131533"/>
            <a:ext cx="39506" cy="39730"/>
          </a:xfrm>
          <a:custGeom>
            <a:avLst/>
            <a:gdLst/>
            <a:ahLst/>
            <a:cxnLst/>
            <a:rect l="l" t="t" r="r" b="b"/>
            <a:pathLst>
              <a:path w="39506" h="39730">
                <a:moveTo>
                  <a:pt x="0" y="0"/>
                </a:moveTo>
                <a:lnTo>
                  <a:pt x="39506" y="39730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275331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4246969" y="5635612"/>
            <a:ext cx="259440" cy="288800"/>
          </a:xfrm>
          <a:custGeom>
            <a:avLst/>
            <a:gdLst/>
            <a:ahLst/>
            <a:cxnLst/>
            <a:rect l="l" t="t" r="r" b="b"/>
            <a:pathLst>
              <a:path w="259440" h="288800">
                <a:moveTo>
                  <a:pt x="259440" y="288800"/>
                </a:moveTo>
                <a:lnTo>
                  <a:pt x="0" y="0"/>
                </a:lnTo>
              </a:path>
            </a:pathLst>
          </a:custGeom>
          <a:ln w="7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3997326" y="5706138"/>
            <a:ext cx="252828" cy="394598"/>
          </a:xfrm>
          <a:custGeom>
            <a:avLst/>
            <a:gdLst/>
            <a:ahLst/>
            <a:cxnLst/>
            <a:rect l="l" t="t" r="r" b="b"/>
            <a:pathLst>
              <a:path w="252828" h="394598">
                <a:moveTo>
                  <a:pt x="125730" y="0"/>
                </a:moveTo>
                <a:lnTo>
                  <a:pt x="113142" y="4010"/>
                </a:lnTo>
                <a:lnTo>
                  <a:pt x="100123" y="11154"/>
                </a:lnTo>
                <a:lnTo>
                  <a:pt x="88902" y="24099"/>
                </a:lnTo>
                <a:lnTo>
                  <a:pt x="77682" y="39282"/>
                </a:lnTo>
                <a:lnTo>
                  <a:pt x="65113" y="59353"/>
                </a:lnTo>
                <a:lnTo>
                  <a:pt x="53873" y="80337"/>
                </a:lnTo>
                <a:lnTo>
                  <a:pt x="44001" y="105779"/>
                </a:lnTo>
                <a:lnTo>
                  <a:pt x="34130" y="131222"/>
                </a:lnTo>
                <a:lnTo>
                  <a:pt x="25588" y="159350"/>
                </a:lnTo>
                <a:lnTo>
                  <a:pt x="18413" y="186135"/>
                </a:lnTo>
                <a:lnTo>
                  <a:pt x="11670" y="212921"/>
                </a:lnTo>
                <a:lnTo>
                  <a:pt x="5844" y="239706"/>
                </a:lnTo>
                <a:lnTo>
                  <a:pt x="3147" y="266473"/>
                </a:lnTo>
                <a:lnTo>
                  <a:pt x="0" y="288800"/>
                </a:lnTo>
                <a:lnTo>
                  <a:pt x="0" y="328083"/>
                </a:lnTo>
                <a:lnTo>
                  <a:pt x="5844" y="343695"/>
                </a:lnTo>
                <a:lnTo>
                  <a:pt x="14367" y="357983"/>
                </a:lnTo>
                <a:lnTo>
                  <a:pt x="26936" y="369137"/>
                </a:lnTo>
                <a:lnTo>
                  <a:pt x="44001" y="378967"/>
                </a:lnTo>
                <a:lnTo>
                  <a:pt x="62415" y="384768"/>
                </a:lnTo>
                <a:lnTo>
                  <a:pt x="82159" y="390122"/>
                </a:lnTo>
                <a:lnTo>
                  <a:pt x="104619" y="393255"/>
                </a:lnTo>
                <a:lnTo>
                  <a:pt x="125730" y="394598"/>
                </a:lnTo>
                <a:lnTo>
                  <a:pt x="148171" y="393255"/>
                </a:lnTo>
                <a:lnTo>
                  <a:pt x="169282" y="390122"/>
                </a:lnTo>
                <a:lnTo>
                  <a:pt x="190450" y="384768"/>
                </a:lnTo>
                <a:lnTo>
                  <a:pt x="208807" y="378967"/>
                </a:lnTo>
                <a:lnTo>
                  <a:pt x="224542" y="369137"/>
                </a:lnTo>
                <a:lnTo>
                  <a:pt x="237093" y="357983"/>
                </a:lnTo>
                <a:lnTo>
                  <a:pt x="245522" y="343695"/>
                </a:lnTo>
                <a:lnTo>
                  <a:pt x="249643" y="328083"/>
                </a:lnTo>
                <a:lnTo>
                  <a:pt x="252828" y="311556"/>
                </a:lnTo>
                <a:lnTo>
                  <a:pt x="250954" y="288800"/>
                </a:lnTo>
                <a:lnTo>
                  <a:pt x="249643" y="266473"/>
                </a:lnTo>
                <a:lnTo>
                  <a:pt x="245522" y="239706"/>
                </a:lnTo>
                <a:lnTo>
                  <a:pt x="239715" y="212921"/>
                </a:lnTo>
                <a:lnTo>
                  <a:pt x="234470" y="186135"/>
                </a:lnTo>
                <a:lnTo>
                  <a:pt x="227165" y="159350"/>
                </a:lnTo>
                <a:lnTo>
                  <a:pt x="217237" y="131222"/>
                </a:lnTo>
                <a:lnTo>
                  <a:pt x="208807" y="105779"/>
                </a:lnTo>
                <a:lnTo>
                  <a:pt x="197568" y="80337"/>
                </a:lnTo>
                <a:lnTo>
                  <a:pt x="186328" y="59353"/>
                </a:lnTo>
                <a:lnTo>
                  <a:pt x="175089" y="39282"/>
                </a:lnTo>
                <a:lnTo>
                  <a:pt x="163850" y="24099"/>
                </a:lnTo>
                <a:lnTo>
                  <a:pt x="150868" y="11154"/>
                </a:lnTo>
                <a:lnTo>
                  <a:pt x="138299" y="4010"/>
                </a:lnTo>
                <a:lnTo>
                  <a:pt x="1257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997326" y="5706138"/>
            <a:ext cx="252828" cy="394598"/>
          </a:xfrm>
          <a:custGeom>
            <a:avLst/>
            <a:gdLst/>
            <a:ahLst/>
            <a:cxnLst/>
            <a:rect l="l" t="t" r="r" b="b"/>
            <a:pathLst>
              <a:path w="252828" h="394598">
                <a:moveTo>
                  <a:pt x="125730" y="0"/>
                </a:moveTo>
                <a:lnTo>
                  <a:pt x="138299" y="4010"/>
                </a:lnTo>
                <a:lnTo>
                  <a:pt x="150868" y="11154"/>
                </a:lnTo>
                <a:lnTo>
                  <a:pt x="163850" y="24099"/>
                </a:lnTo>
                <a:lnTo>
                  <a:pt x="175089" y="39282"/>
                </a:lnTo>
                <a:lnTo>
                  <a:pt x="186328" y="59353"/>
                </a:lnTo>
                <a:lnTo>
                  <a:pt x="197568" y="80337"/>
                </a:lnTo>
                <a:lnTo>
                  <a:pt x="208807" y="105779"/>
                </a:lnTo>
                <a:lnTo>
                  <a:pt x="217237" y="131222"/>
                </a:lnTo>
                <a:lnTo>
                  <a:pt x="227165" y="159350"/>
                </a:lnTo>
                <a:lnTo>
                  <a:pt x="234470" y="186135"/>
                </a:lnTo>
                <a:lnTo>
                  <a:pt x="239715" y="212921"/>
                </a:lnTo>
                <a:lnTo>
                  <a:pt x="245522" y="239706"/>
                </a:lnTo>
                <a:lnTo>
                  <a:pt x="249643" y="266473"/>
                </a:lnTo>
                <a:lnTo>
                  <a:pt x="250954" y="288800"/>
                </a:lnTo>
                <a:lnTo>
                  <a:pt x="252828" y="311556"/>
                </a:lnTo>
                <a:lnTo>
                  <a:pt x="249643" y="328083"/>
                </a:lnTo>
                <a:lnTo>
                  <a:pt x="245522" y="343695"/>
                </a:lnTo>
                <a:lnTo>
                  <a:pt x="237093" y="357983"/>
                </a:lnTo>
                <a:lnTo>
                  <a:pt x="224542" y="369137"/>
                </a:lnTo>
                <a:lnTo>
                  <a:pt x="208807" y="378967"/>
                </a:lnTo>
                <a:lnTo>
                  <a:pt x="190450" y="384768"/>
                </a:lnTo>
                <a:lnTo>
                  <a:pt x="169282" y="390122"/>
                </a:lnTo>
                <a:lnTo>
                  <a:pt x="148171" y="393255"/>
                </a:lnTo>
                <a:lnTo>
                  <a:pt x="125730" y="394598"/>
                </a:lnTo>
                <a:lnTo>
                  <a:pt x="104619" y="393255"/>
                </a:lnTo>
                <a:lnTo>
                  <a:pt x="82159" y="390122"/>
                </a:lnTo>
                <a:lnTo>
                  <a:pt x="62415" y="384768"/>
                </a:lnTo>
                <a:lnTo>
                  <a:pt x="44001" y="378967"/>
                </a:lnTo>
                <a:lnTo>
                  <a:pt x="26936" y="369137"/>
                </a:lnTo>
                <a:lnTo>
                  <a:pt x="14367" y="357983"/>
                </a:lnTo>
                <a:lnTo>
                  <a:pt x="5844" y="343695"/>
                </a:lnTo>
                <a:lnTo>
                  <a:pt x="0" y="328083"/>
                </a:lnTo>
                <a:lnTo>
                  <a:pt x="0" y="311556"/>
                </a:lnTo>
                <a:lnTo>
                  <a:pt x="0" y="288800"/>
                </a:lnTo>
                <a:lnTo>
                  <a:pt x="3147" y="266473"/>
                </a:lnTo>
                <a:lnTo>
                  <a:pt x="5844" y="239706"/>
                </a:lnTo>
                <a:lnTo>
                  <a:pt x="11670" y="212921"/>
                </a:lnTo>
                <a:lnTo>
                  <a:pt x="18413" y="186135"/>
                </a:lnTo>
                <a:lnTo>
                  <a:pt x="25588" y="159350"/>
                </a:lnTo>
                <a:lnTo>
                  <a:pt x="34130" y="131222"/>
                </a:lnTo>
                <a:lnTo>
                  <a:pt x="44001" y="105779"/>
                </a:lnTo>
                <a:lnTo>
                  <a:pt x="53873" y="80337"/>
                </a:lnTo>
                <a:lnTo>
                  <a:pt x="65113" y="59353"/>
                </a:lnTo>
                <a:lnTo>
                  <a:pt x="77682" y="39282"/>
                </a:lnTo>
                <a:lnTo>
                  <a:pt x="88902" y="24099"/>
                </a:lnTo>
                <a:lnTo>
                  <a:pt x="100123" y="11154"/>
                </a:lnTo>
                <a:lnTo>
                  <a:pt x="113142" y="4010"/>
                </a:lnTo>
                <a:lnTo>
                  <a:pt x="125730" y="0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4517649" y="5468223"/>
            <a:ext cx="252884" cy="394132"/>
          </a:xfrm>
          <a:custGeom>
            <a:avLst/>
            <a:gdLst/>
            <a:ahLst/>
            <a:cxnLst/>
            <a:rect l="l" t="t" r="r" b="b"/>
            <a:pathLst>
              <a:path w="252884" h="394132">
                <a:moveTo>
                  <a:pt x="127191" y="394132"/>
                </a:moveTo>
                <a:lnTo>
                  <a:pt x="114640" y="390122"/>
                </a:lnTo>
                <a:lnTo>
                  <a:pt x="101528" y="382978"/>
                </a:lnTo>
                <a:lnTo>
                  <a:pt x="88977" y="370480"/>
                </a:lnTo>
                <a:lnTo>
                  <a:pt x="77738" y="354868"/>
                </a:lnTo>
                <a:lnTo>
                  <a:pt x="65188" y="335227"/>
                </a:lnTo>
                <a:lnTo>
                  <a:pt x="55259" y="313795"/>
                </a:lnTo>
                <a:lnTo>
                  <a:pt x="44020" y="288800"/>
                </a:lnTo>
                <a:lnTo>
                  <a:pt x="34279" y="263358"/>
                </a:lnTo>
                <a:lnTo>
                  <a:pt x="25663" y="235229"/>
                </a:lnTo>
                <a:lnTo>
                  <a:pt x="18544" y="208444"/>
                </a:lnTo>
                <a:lnTo>
                  <a:pt x="11239" y="181659"/>
                </a:lnTo>
                <a:lnTo>
                  <a:pt x="5994" y="154892"/>
                </a:lnTo>
                <a:lnTo>
                  <a:pt x="3184" y="128107"/>
                </a:lnTo>
                <a:lnTo>
                  <a:pt x="1498" y="105332"/>
                </a:lnTo>
                <a:lnTo>
                  <a:pt x="0" y="83023"/>
                </a:lnTo>
                <a:lnTo>
                  <a:pt x="1498" y="66049"/>
                </a:lnTo>
                <a:lnTo>
                  <a:pt x="5994" y="50437"/>
                </a:lnTo>
                <a:lnTo>
                  <a:pt x="14423" y="36596"/>
                </a:lnTo>
                <a:lnTo>
                  <a:pt x="28285" y="24994"/>
                </a:lnTo>
                <a:lnTo>
                  <a:pt x="44020" y="15164"/>
                </a:lnTo>
                <a:lnTo>
                  <a:pt x="62565" y="9811"/>
                </a:lnTo>
                <a:lnTo>
                  <a:pt x="83545" y="4010"/>
                </a:lnTo>
                <a:lnTo>
                  <a:pt x="104712" y="1324"/>
                </a:lnTo>
                <a:lnTo>
                  <a:pt x="127191" y="0"/>
                </a:lnTo>
                <a:lnTo>
                  <a:pt x="148171" y="1324"/>
                </a:lnTo>
                <a:lnTo>
                  <a:pt x="169338" y="4010"/>
                </a:lnTo>
                <a:lnTo>
                  <a:pt x="190506" y="9811"/>
                </a:lnTo>
                <a:lnTo>
                  <a:pt x="208863" y="15164"/>
                </a:lnTo>
                <a:lnTo>
                  <a:pt x="224598" y="24994"/>
                </a:lnTo>
                <a:lnTo>
                  <a:pt x="237149" y="36596"/>
                </a:lnTo>
                <a:lnTo>
                  <a:pt x="247077" y="50437"/>
                </a:lnTo>
                <a:lnTo>
                  <a:pt x="251011" y="66049"/>
                </a:lnTo>
                <a:lnTo>
                  <a:pt x="252884" y="83023"/>
                </a:lnTo>
                <a:lnTo>
                  <a:pt x="251011" y="105332"/>
                </a:lnTo>
                <a:lnTo>
                  <a:pt x="249699" y="128107"/>
                </a:lnTo>
                <a:lnTo>
                  <a:pt x="247077" y="154892"/>
                </a:lnTo>
                <a:lnTo>
                  <a:pt x="241270" y="181659"/>
                </a:lnTo>
                <a:lnTo>
                  <a:pt x="234526" y="208444"/>
                </a:lnTo>
                <a:lnTo>
                  <a:pt x="227221" y="235229"/>
                </a:lnTo>
                <a:lnTo>
                  <a:pt x="218791" y="263358"/>
                </a:lnTo>
                <a:lnTo>
                  <a:pt x="208863" y="288800"/>
                </a:lnTo>
                <a:lnTo>
                  <a:pt x="197624" y="313795"/>
                </a:lnTo>
                <a:lnTo>
                  <a:pt x="187696" y="335227"/>
                </a:lnTo>
                <a:lnTo>
                  <a:pt x="175145" y="354868"/>
                </a:lnTo>
                <a:lnTo>
                  <a:pt x="163906" y="370480"/>
                </a:lnTo>
                <a:lnTo>
                  <a:pt x="150981" y="382978"/>
                </a:lnTo>
                <a:lnTo>
                  <a:pt x="138430" y="390122"/>
                </a:lnTo>
                <a:lnTo>
                  <a:pt x="127191" y="394132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4604005" y="5585157"/>
            <a:ext cx="82983" cy="83042"/>
          </a:xfrm>
          <a:custGeom>
            <a:avLst/>
            <a:gdLst/>
            <a:ahLst/>
            <a:cxnLst/>
            <a:rect l="l" t="t" r="r" b="b"/>
            <a:pathLst>
              <a:path w="82983" h="83042">
                <a:moveTo>
                  <a:pt x="0" y="40625"/>
                </a:moveTo>
                <a:lnTo>
                  <a:pt x="2419" y="55287"/>
                </a:lnTo>
                <a:lnTo>
                  <a:pt x="9106" y="67579"/>
                </a:lnTo>
                <a:lnTo>
                  <a:pt x="19202" y="76749"/>
                </a:lnTo>
                <a:lnTo>
                  <a:pt x="31852" y="82039"/>
                </a:lnTo>
                <a:lnTo>
                  <a:pt x="40836" y="83042"/>
                </a:lnTo>
                <a:lnTo>
                  <a:pt x="55135" y="80683"/>
                </a:lnTo>
                <a:lnTo>
                  <a:pt x="67221" y="74087"/>
                </a:lnTo>
                <a:lnTo>
                  <a:pt x="76350" y="63975"/>
                </a:lnTo>
                <a:lnTo>
                  <a:pt x="81781" y="51067"/>
                </a:lnTo>
                <a:lnTo>
                  <a:pt x="82983" y="40625"/>
                </a:lnTo>
                <a:lnTo>
                  <a:pt x="80523" y="26816"/>
                </a:lnTo>
                <a:lnTo>
                  <a:pt x="73671" y="15011"/>
                </a:lnTo>
                <a:lnTo>
                  <a:pt x="63218" y="6089"/>
                </a:lnTo>
                <a:lnTo>
                  <a:pt x="49956" y="927"/>
                </a:lnTo>
                <a:lnTo>
                  <a:pt x="40836" y="0"/>
                </a:lnTo>
                <a:lnTo>
                  <a:pt x="26721" y="2517"/>
                </a:lnTo>
                <a:lnTo>
                  <a:pt x="14724" y="9456"/>
                </a:lnTo>
                <a:lnTo>
                  <a:pt x="5760" y="19895"/>
                </a:lnTo>
                <a:lnTo>
                  <a:pt x="744" y="32912"/>
                </a:lnTo>
                <a:lnTo>
                  <a:pt x="0" y="40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4604005" y="5585157"/>
            <a:ext cx="82983" cy="83042"/>
          </a:xfrm>
          <a:custGeom>
            <a:avLst/>
            <a:gdLst/>
            <a:ahLst/>
            <a:cxnLst/>
            <a:rect l="l" t="t" r="r" b="b"/>
            <a:pathLst>
              <a:path w="82983" h="83042">
                <a:moveTo>
                  <a:pt x="0" y="40625"/>
                </a:moveTo>
                <a:lnTo>
                  <a:pt x="2419" y="55287"/>
                </a:lnTo>
                <a:lnTo>
                  <a:pt x="9106" y="67579"/>
                </a:lnTo>
                <a:lnTo>
                  <a:pt x="19202" y="76749"/>
                </a:lnTo>
                <a:lnTo>
                  <a:pt x="31852" y="82039"/>
                </a:lnTo>
                <a:lnTo>
                  <a:pt x="40836" y="83042"/>
                </a:lnTo>
                <a:lnTo>
                  <a:pt x="55135" y="80683"/>
                </a:lnTo>
                <a:lnTo>
                  <a:pt x="67221" y="74087"/>
                </a:lnTo>
                <a:lnTo>
                  <a:pt x="76350" y="63975"/>
                </a:lnTo>
                <a:lnTo>
                  <a:pt x="81781" y="51067"/>
                </a:lnTo>
                <a:lnTo>
                  <a:pt x="82983" y="40625"/>
                </a:lnTo>
                <a:lnTo>
                  <a:pt x="80523" y="26816"/>
                </a:lnTo>
                <a:lnTo>
                  <a:pt x="73671" y="15011"/>
                </a:lnTo>
                <a:lnTo>
                  <a:pt x="63218" y="6089"/>
                </a:lnTo>
                <a:lnTo>
                  <a:pt x="49956" y="927"/>
                </a:lnTo>
                <a:lnTo>
                  <a:pt x="40836" y="0"/>
                </a:lnTo>
                <a:lnTo>
                  <a:pt x="26721" y="2517"/>
                </a:lnTo>
                <a:lnTo>
                  <a:pt x="14724" y="9456"/>
                </a:lnTo>
                <a:lnTo>
                  <a:pt x="5760" y="19895"/>
                </a:lnTo>
                <a:lnTo>
                  <a:pt x="744" y="32912"/>
                </a:lnTo>
                <a:lnTo>
                  <a:pt x="0" y="40625"/>
                </a:lnTo>
                <a:close/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4135625" y="6061007"/>
            <a:ext cx="39412" cy="39730"/>
          </a:xfrm>
          <a:custGeom>
            <a:avLst/>
            <a:gdLst/>
            <a:ahLst/>
            <a:cxnLst/>
            <a:rect l="l" t="t" r="r" b="b"/>
            <a:pathLst>
              <a:path w="39412" h="39730">
                <a:moveTo>
                  <a:pt x="39412" y="0"/>
                </a:moveTo>
                <a:lnTo>
                  <a:pt x="0" y="39730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4186277" y="6111892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39524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977563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009072" y="4918732"/>
            <a:ext cx="252341" cy="394151"/>
          </a:xfrm>
          <a:custGeom>
            <a:avLst/>
            <a:gdLst/>
            <a:ahLst/>
            <a:cxnLst/>
            <a:rect l="l" t="t" r="r" b="b"/>
            <a:pathLst>
              <a:path w="252341" h="394151">
                <a:moveTo>
                  <a:pt x="126629" y="394151"/>
                </a:moveTo>
                <a:lnTo>
                  <a:pt x="114060" y="390122"/>
                </a:lnTo>
                <a:lnTo>
                  <a:pt x="101472" y="382978"/>
                </a:lnTo>
                <a:lnTo>
                  <a:pt x="88902" y="370480"/>
                </a:lnTo>
                <a:lnTo>
                  <a:pt x="77682" y="354868"/>
                </a:lnTo>
                <a:lnTo>
                  <a:pt x="64663" y="335227"/>
                </a:lnTo>
                <a:lnTo>
                  <a:pt x="54791" y="313795"/>
                </a:lnTo>
                <a:lnTo>
                  <a:pt x="43552" y="288800"/>
                </a:lnTo>
                <a:lnTo>
                  <a:pt x="33680" y="263358"/>
                </a:lnTo>
                <a:lnTo>
                  <a:pt x="25157" y="235229"/>
                </a:lnTo>
                <a:lnTo>
                  <a:pt x="18413" y="208444"/>
                </a:lnTo>
                <a:lnTo>
                  <a:pt x="11239" y="181677"/>
                </a:lnTo>
                <a:lnTo>
                  <a:pt x="5394" y="154892"/>
                </a:lnTo>
                <a:lnTo>
                  <a:pt x="2697" y="128107"/>
                </a:lnTo>
                <a:lnTo>
                  <a:pt x="1348" y="105332"/>
                </a:lnTo>
                <a:lnTo>
                  <a:pt x="0" y="83023"/>
                </a:lnTo>
                <a:lnTo>
                  <a:pt x="1348" y="66049"/>
                </a:lnTo>
                <a:lnTo>
                  <a:pt x="5394" y="50437"/>
                </a:lnTo>
                <a:lnTo>
                  <a:pt x="13918" y="36596"/>
                </a:lnTo>
                <a:lnTo>
                  <a:pt x="28285" y="24994"/>
                </a:lnTo>
                <a:lnTo>
                  <a:pt x="43552" y="15164"/>
                </a:lnTo>
                <a:lnTo>
                  <a:pt x="61966" y="9811"/>
                </a:lnTo>
                <a:lnTo>
                  <a:pt x="83077" y="4010"/>
                </a:lnTo>
                <a:lnTo>
                  <a:pt x="104169" y="1324"/>
                </a:lnTo>
                <a:lnTo>
                  <a:pt x="126629" y="0"/>
                </a:lnTo>
                <a:lnTo>
                  <a:pt x="148171" y="1324"/>
                </a:lnTo>
                <a:lnTo>
                  <a:pt x="169282" y="4010"/>
                </a:lnTo>
                <a:lnTo>
                  <a:pt x="190375" y="9811"/>
                </a:lnTo>
                <a:lnTo>
                  <a:pt x="208788" y="15164"/>
                </a:lnTo>
                <a:lnTo>
                  <a:pt x="224055" y="24994"/>
                </a:lnTo>
                <a:lnTo>
                  <a:pt x="236624" y="36596"/>
                </a:lnTo>
                <a:lnTo>
                  <a:pt x="246515" y="50437"/>
                </a:lnTo>
                <a:lnTo>
                  <a:pt x="250992" y="66049"/>
                </a:lnTo>
                <a:lnTo>
                  <a:pt x="252341" y="83023"/>
                </a:lnTo>
                <a:lnTo>
                  <a:pt x="250992" y="105332"/>
                </a:lnTo>
                <a:lnTo>
                  <a:pt x="249643" y="128107"/>
                </a:lnTo>
                <a:lnTo>
                  <a:pt x="246515" y="154892"/>
                </a:lnTo>
                <a:lnTo>
                  <a:pt x="241120" y="181677"/>
                </a:lnTo>
                <a:lnTo>
                  <a:pt x="233927" y="208444"/>
                </a:lnTo>
                <a:lnTo>
                  <a:pt x="226753" y="235229"/>
                </a:lnTo>
                <a:lnTo>
                  <a:pt x="218660" y="263358"/>
                </a:lnTo>
                <a:lnTo>
                  <a:pt x="208788" y="288800"/>
                </a:lnTo>
                <a:lnTo>
                  <a:pt x="197118" y="313795"/>
                </a:lnTo>
                <a:lnTo>
                  <a:pt x="187696" y="335227"/>
                </a:lnTo>
                <a:lnTo>
                  <a:pt x="174658" y="354868"/>
                </a:lnTo>
                <a:lnTo>
                  <a:pt x="163438" y="370480"/>
                </a:lnTo>
                <a:lnTo>
                  <a:pt x="150868" y="382978"/>
                </a:lnTo>
                <a:lnTo>
                  <a:pt x="138299" y="390122"/>
                </a:lnTo>
                <a:lnTo>
                  <a:pt x="126629" y="394151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3094847" y="5035684"/>
            <a:ext cx="82159" cy="83023"/>
          </a:xfrm>
          <a:custGeom>
            <a:avLst/>
            <a:gdLst/>
            <a:ahLst/>
            <a:cxnLst/>
            <a:rect l="l" t="t" r="r" b="b"/>
            <a:pathLst>
              <a:path w="82159" h="83023">
                <a:moveTo>
                  <a:pt x="0" y="40607"/>
                </a:moveTo>
                <a:lnTo>
                  <a:pt x="2422" y="55273"/>
                </a:lnTo>
                <a:lnTo>
                  <a:pt x="9115" y="67564"/>
                </a:lnTo>
                <a:lnTo>
                  <a:pt x="19216" y="76730"/>
                </a:lnTo>
                <a:lnTo>
                  <a:pt x="31864" y="82019"/>
                </a:lnTo>
                <a:lnTo>
                  <a:pt x="40854" y="83023"/>
                </a:lnTo>
                <a:lnTo>
                  <a:pt x="54830" y="80620"/>
                </a:lnTo>
                <a:lnTo>
                  <a:pt x="66744" y="73904"/>
                </a:lnTo>
                <a:lnTo>
                  <a:pt x="75771" y="63615"/>
                </a:lnTo>
                <a:lnTo>
                  <a:pt x="81085" y="50490"/>
                </a:lnTo>
                <a:lnTo>
                  <a:pt x="82159" y="40607"/>
                </a:lnTo>
                <a:lnTo>
                  <a:pt x="79650" y="26661"/>
                </a:lnTo>
                <a:lnTo>
                  <a:pt x="72711" y="14777"/>
                </a:lnTo>
                <a:lnTo>
                  <a:pt x="62224" y="5856"/>
                </a:lnTo>
                <a:lnTo>
                  <a:pt x="49069" y="803"/>
                </a:lnTo>
                <a:lnTo>
                  <a:pt x="40854" y="0"/>
                </a:lnTo>
                <a:lnTo>
                  <a:pt x="26745" y="2515"/>
                </a:lnTo>
                <a:lnTo>
                  <a:pt x="14743" y="9448"/>
                </a:lnTo>
                <a:lnTo>
                  <a:pt x="5769" y="19881"/>
                </a:lnTo>
                <a:lnTo>
                  <a:pt x="746" y="32894"/>
                </a:lnTo>
                <a:lnTo>
                  <a:pt x="0" y="40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3094847" y="5035684"/>
            <a:ext cx="82159" cy="83023"/>
          </a:xfrm>
          <a:custGeom>
            <a:avLst/>
            <a:gdLst/>
            <a:ahLst/>
            <a:cxnLst/>
            <a:rect l="l" t="t" r="r" b="b"/>
            <a:pathLst>
              <a:path w="82159" h="83023">
                <a:moveTo>
                  <a:pt x="0" y="40607"/>
                </a:moveTo>
                <a:lnTo>
                  <a:pt x="2422" y="55273"/>
                </a:lnTo>
                <a:lnTo>
                  <a:pt x="9115" y="67564"/>
                </a:lnTo>
                <a:lnTo>
                  <a:pt x="19216" y="76730"/>
                </a:lnTo>
                <a:lnTo>
                  <a:pt x="31864" y="82019"/>
                </a:lnTo>
                <a:lnTo>
                  <a:pt x="40854" y="83023"/>
                </a:lnTo>
                <a:lnTo>
                  <a:pt x="54830" y="80620"/>
                </a:lnTo>
                <a:lnTo>
                  <a:pt x="66744" y="73904"/>
                </a:lnTo>
                <a:lnTo>
                  <a:pt x="75771" y="63615"/>
                </a:lnTo>
                <a:lnTo>
                  <a:pt x="81085" y="50490"/>
                </a:lnTo>
                <a:lnTo>
                  <a:pt x="82159" y="40607"/>
                </a:lnTo>
                <a:lnTo>
                  <a:pt x="79650" y="26661"/>
                </a:lnTo>
                <a:lnTo>
                  <a:pt x="72711" y="14777"/>
                </a:lnTo>
                <a:lnTo>
                  <a:pt x="62224" y="5856"/>
                </a:lnTo>
                <a:lnTo>
                  <a:pt x="49069" y="803"/>
                </a:lnTo>
                <a:lnTo>
                  <a:pt x="40854" y="0"/>
                </a:lnTo>
                <a:lnTo>
                  <a:pt x="26745" y="2515"/>
                </a:lnTo>
                <a:lnTo>
                  <a:pt x="14743" y="9448"/>
                </a:lnTo>
                <a:lnTo>
                  <a:pt x="5769" y="19881"/>
                </a:lnTo>
                <a:lnTo>
                  <a:pt x="746" y="32894"/>
                </a:lnTo>
                <a:lnTo>
                  <a:pt x="0" y="40607"/>
                </a:lnTo>
                <a:close/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2943978" y="4967826"/>
            <a:ext cx="40854" cy="41073"/>
          </a:xfrm>
          <a:custGeom>
            <a:avLst/>
            <a:gdLst/>
            <a:ahLst/>
            <a:cxnLst/>
            <a:rect l="l" t="t" r="r" b="b"/>
            <a:pathLst>
              <a:path w="40854" h="41073">
                <a:moveTo>
                  <a:pt x="0" y="0"/>
                </a:moveTo>
                <a:lnTo>
                  <a:pt x="40854" y="41073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024263" y="4904444"/>
            <a:ext cx="252303" cy="394598"/>
          </a:xfrm>
          <a:custGeom>
            <a:avLst/>
            <a:gdLst/>
            <a:ahLst/>
            <a:cxnLst/>
            <a:rect l="l" t="t" r="r" b="b"/>
            <a:pathLst>
              <a:path w="252303" h="394598">
                <a:moveTo>
                  <a:pt x="127079" y="394598"/>
                </a:moveTo>
                <a:lnTo>
                  <a:pt x="114491" y="390122"/>
                </a:lnTo>
                <a:lnTo>
                  <a:pt x="101472" y="383425"/>
                </a:lnTo>
                <a:lnTo>
                  <a:pt x="88902" y="370480"/>
                </a:lnTo>
                <a:lnTo>
                  <a:pt x="77682" y="354868"/>
                </a:lnTo>
                <a:lnTo>
                  <a:pt x="65113" y="335227"/>
                </a:lnTo>
                <a:lnTo>
                  <a:pt x="55222" y="314242"/>
                </a:lnTo>
                <a:lnTo>
                  <a:pt x="43552" y="288800"/>
                </a:lnTo>
                <a:lnTo>
                  <a:pt x="33680" y="263358"/>
                </a:lnTo>
                <a:lnTo>
                  <a:pt x="25606" y="235229"/>
                </a:lnTo>
                <a:lnTo>
                  <a:pt x="18413" y="208463"/>
                </a:lnTo>
                <a:lnTo>
                  <a:pt x="11220" y="181677"/>
                </a:lnTo>
                <a:lnTo>
                  <a:pt x="5844" y="154892"/>
                </a:lnTo>
                <a:lnTo>
                  <a:pt x="2697" y="128107"/>
                </a:lnTo>
                <a:lnTo>
                  <a:pt x="1348" y="105798"/>
                </a:lnTo>
                <a:lnTo>
                  <a:pt x="0" y="83023"/>
                </a:lnTo>
                <a:lnTo>
                  <a:pt x="1348" y="66068"/>
                </a:lnTo>
                <a:lnTo>
                  <a:pt x="5844" y="50884"/>
                </a:lnTo>
                <a:lnTo>
                  <a:pt x="14367" y="36596"/>
                </a:lnTo>
                <a:lnTo>
                  <a:pt x="28285" y="25442"/>
                </a:lnTo>
                <a:lnTo>
                  <a:pt x="43552" y="15612"/>
                </a:lnTo>
                <a:lnTo>
                  <a:pt x="61966" y="9811"/>
                </a:lnTo>
                <a:lnTo>
                  <a:pt x="83077" y="4010"/>
                </a:lnTo>
                <a:lnTo>
                  <a:pt x="104619" y="1342"/>
                </a:lnTo>
                <a:lnTo>
                  <a:pt x="127079" y="0"/>
                </a:lnTo>
                <a:lnTo>
                  <a:pt x="148152" y="1342"/>
                </a:lnTo>
                <a:lnTo>
                  <a:pt x="169320" y="4010"/>
                </a:lnTo>
                <a:lnTo>
                  <a:pt x="190300" y="9811"/>
                </a:lnTo>
                <a:lnTo>
                  <a:pt x="208845" y="15612"/>
                </a:lnTo>
                <a:lnTo>
                  <a:pt x="224018" y="25442"/>
                </a:lnTo>
                <a:lnTo>
                  <a:pt x="237130" y="36596"/>
                </a:lnTo>
                <a:lnTo>
                  <a:pt x="246871" y="50884"/>
                </a:lnTo>
                <a:lnTo>
                  <a:pt x="250992" y="66068"/>
                </a:lnTo>
                <a:lnTo>
                  <a:pt x="252303" y="83023"/>
                </a:lnTo>
                <a:lnTo>
                  <a:pt x="250992" y="105798"/>
                </a:lnTo>
                <a:lnTo>
                  <a:pt x="249681" y="128107"/>
                </a:lnTo>
                <a:lnTo>
                  <a:pt x="246871" y="154892"/>
                </a:lnTo>
                <a:lnTo>
                  <a:pt x="241064" y="181677"/>
                </a:lnTo>
                <a:lnTo>
                  <a:pt x="233946" y="208463"/>
                </a:lnTo>
                <a:lnTo>
                  <a:pt x="227202" y="235229"/>
                </a:lnTo>
                <a:lnTo>
                  <a:pt x="218585" y="263358"/>
                </a:lnTo>
                <a:lnTo>
                  <a:pt x="208845" y="288800"/>
                </a:lnTo>
                <a:lnTo>
                  <a:pt x="197605" y="314242"/>
                </a:lnTo>
                <a:lnTo>
                  <a:pt x="187677" y="335227"/>
                </a:lnTo>
                <a:lnTo>
                  <a:pt x="175127" y="354868"/>
                </a:lnTo>
                <a:lnTo>
                  <a:pt x="163513" y="370480"/>
                </a:lnTo>
                <a:lnTo>
                  <a:pt x="150775" y="383425"/>
                </a:lnTo>
                <a:lnTo>
                  <a:pt x="138224" y="390122"/>
                </a:lnTo>
                <a:lnTo>
                  <a:pt x="127079" y="394598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110468" y="5021396"/>
            <a:ext cx="81803" cy="83023"/>
          </a:xfrm>
          <a:custGeom>
            <a:avLst/>
            <a:gdLst/>
            <a:ahLst/>
            <a:cxnLst/>
            <a:rect l="l" t="t" r="r" b="b"/>
            <a:pathLst>
              <a:path w="81803" h="83023">
                <a:moveTo>
                  <a:pt x="0" y="40607"/>
                </a:moveTo>
                <a:lnTo>
                  <a:pt x="2423" y="55270"/>
                </a:lnTo>
                <a:lnTo>
                  <a:pt x="9119" y="67559"/>
                </a:lnTo>
                <a:lnTo>
                  <a:pt x="19222" y="76725"/>
                </a:lnTo>
                <a:lnTo>
                  <a:pt x="31869" y="82016"/>
                </a:lnTo>
                <a:lnTo>
                  <a:pt x="40873" y="83023"/>
                </a:lnTo>
                <a:lnTo>
                  <a:pt x="54660" y="80599"/>
                </a:lnTo>
                <a:lnTo>
                  <a:pt x="66495" y="73828"/>
                </a:lnTo>
                <a:lnTo>
                  <a:pt x="75496" y="63458"/>
                </a:lnTo>
                <a:lnTo>
                  <a:pt x="80780" y="50237"/>
                </a:lnTo>
                <a:lnTo>
                  <a:pt x="81803" y="40607"/>
                </a:lnTo>
                <a:lnTo>
                  <a:pt x="79261" y="26601"/>
                </a:lnTo>
                <a:lnTo>
                  <a:pt x="72263" y="14679"/>
                </a:lnTo>
                <a:lnTo>
                  <a:pt x="61752" y="5757"/>
                </a:lnTo>
                <a:lnTo>
                  <a:pt x="48671" y="752"/>
                </a:lnTo>
                <a:lnTo>
                  <a:pt x="40873" y="0"/>
                </a:lnTo>
                <a:lnTo>
                  <a:pt x="26765" y="2514"/>
                </a:lnTo>
                <a:lnTo>
                  <a:pt x="14759" y="9444"/>
                </a:lnTo>
                <a:lnTo>
                  <a:pt x="5779" y="19873"/>
                </a:lnTo>
                <a:lnTo>
                  <a:pt x="749" y="32881"/>
                </a:lnTo>
                <a:lnTo>
                  <a:pt x="0" y="40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4110468" y="5021396"/>
            <a:ext cx="81803" cy="83023"/>
          </a:xfrm>
          <a:custGeom>
            <a:avLst/>
            <a:gdLst/>
            <a:ahLst/>
            <a:cxnLst/>
            <a:rect l="l" t="t" r="r" b="b"/>
            <a:pathLst>
              <a:path w="81803" h="83023">
                <a:moveTo>
                  <a:pt x="0" y="40607"/>
                </a:moveTo>
                <a:lnTo>
                  <a:pt x="2423" y="55270"/>
                </a:lnTo>
                <a:lnTo>
                  <a:pt x="9119" y="67559"/>
                </a:lnTo>
                <a:lnTo>
                  <a:pt x="19222" y="76725"/>
                </a:lnTo>
                <a:lnTo>
                  <a:pt x="31869" y="82016"/>
                </a:lnTo>
                <a:lnTo>
                  <a:pt x="40873" y="83023"/>
                </a:lnTo>
                <a:lnTo>
                  <a:pt x="54660" y="80599"/>
                </a:lnTo>
                <a:lnTo>
                  <a:pt x="66495" y="73828"/>
                </a:lnTo>
                <a:lnTo>
                  <a:pt x="75496" y="63458"/>
                </a:lnTo>
                <a:lnTo>
                  <a:pt x="80780" y="50237"/>
                </a:lnTo>
                <a:lnTo>
                  <a:pt x="81803" y="40607"/>
                </a:lnTo>
                <a:lnTo>
                  <a:pt x="79261" y="26601"/>
                </a:lnTo>
                <a:lnTo>
                  <a:pt x="72263" y="14679"/>
                </a:lnTo>
                <a:lnTo>
                  <a:pt x="61752" y="5757"/>
                </a:lnTo>
                <a:lnTo>
                  <a:pt x="48671" y="752"/>
                </a:lnTo>
                <a:lnTo>
                  <a:pt x="40873" y="0"/>
                </a:lnTo>
                <a:lnTo>
                  <a:pt x="26765" y="2514"/>
                </a:lnTo>
                <a:lnTo>
                  <a:pt x="14759" y="9444"/>
                </a:lnTo>
                <a:lnTo>
                  <a:pt x="5779" y="19873"/>
                </a:lnTo>
                <a:lnTo>
                  <a:pt x="749" y="32881"/>
                </a:lnTo>
                <a:lnTo>
                  <a:pt x="0" y="40607"/>
                </a:lnTo>
                <a:close/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48281" y="4990153"/>
            <a:ext cx="39524" cy="39711"/>
          </a:xfrm>
          <a:custGeom>
            <a:avLst/>
            <a:gdLst/>
            <a:ahLst/>
            <a:cxnLst/>
            <a:rect l="l" t="t" r="r" b="b"/>
            <a:pathLst>
              <a:path w="39524" h="39711">
                <a:moveTo>
                  <a:pt x="39524" y="0"/>
                </a:moveTo>
                <a:lnTo>
                  <a:pt x="0" y="39711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296422" y="5038352"/>
            <a:ext cx="40836" cy="40625"/>
          </a:xfrm>
          <a:custGeom>
            <a:avLst/>
            <a:gdLst/>
            <a:ahLst/>
            <a:cxnLst/>
            <a:rect l="l" t="t" r="r" b="b"/>
            <a:pathLst>
              <a:path w="40836" h="40625">
                <a:moveTo>
                  <a:pt x="40836" y="0"/>
                </a:moveTo>
                <a:lnTo>
                  <a:pt x="0" y="40625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4020235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2502610" y="6255630"/>
            <a:ext cx="252341" cy="394587"/>
          </a:xfrm>
          <a:custGeom>
            <a:avLst/>
            <a:gdLst/>
            <a:ahLst/>
            <a:cxnLst/>
            <a:rect l="l" t="t" r="r" b="b"/>
            <a:pathLst>
              <a:path w="252341" h="394587">
                <a:moveTo>
                  <a:pt x="125711" y="0"/>
                </a:moveTo>
                <a:lnTo>
                  <a:pt x="113142" y="4458"/>
                </a:lnTo>
                <a:lnTo>
                  <a:pt x="100123" y="11154"/>
                </a:lnTo>
                <a:lnTo>
                  <a:pt x="88902" y="24099"/>
                </a:lnTo>
                <a:lnTo>
                  <a:pt x="77682" y="39264"/>
                </a:lnTo>
                <a:lnTo>
                  <a:pt x="65094" y="59353"/>
                </a:lnTo>
                <a:lnTo>
                  <a:pt x="53873" y="80337"/>
                </a:lnTo>
                <a:lnTo>
                  <a:pt x="44001" y="105779"/>
                </a:lnTo>
                <a:lnTo>
                  <a:pt x="34130" y="131222"/>
                </a:lnTo>
                <a:lnTo>
                  <a:pt x="25588" y="159350"/>
                </a:lnTo>
                <a:lnTo>
                  <a:pt x="18413" y="186135"/>
                </a:lnTo>
                <a:lnTo>
                  <a:pt x="11220" y="212921"/>
                </a:lnTo>
                <a:lnTo>
                  <a:pt x="5825" y="239687"/>
                </a:lnTo>
                <a:lnTo>
                  <a:pt x="3147" y="266478"/>
                </a:lnTo>
                <a:lnTo>
                  <a:pt x="0" y="288796"/>
                </a:lnTo>
                <a:lnTo>
                  <a:pt x="0" y="328523"/>
                </a:lnTo>
                <a:lnTo>
                  <a:pt x="5825" y="343701"/>
                </a:lnTo>
                <a:lnTo>
                  <a:pt x="14367" y="357985"/>
                </a:lnTo>
                <a:lnTo>
                  <a:pt x="26936" y="369143"/>
                </a:lnTo>
                <a:lnTo>
                  <a:pt x="44001" y="378964"/>
                </a:lnTo>
                <a:lnTo>
                  <a:pt x="61966" y="384766"/>
                </a:lnTo>
                <a:lnTo>
                  <a:pt x="81709" y="390124"/>
                </a:lnTo>
                <a:lnTo>
                  <a:pt x="104619" y="393248"/>
                </a:lnTo>
                <a:lnTo>
                  <a:pt x="125711" y="394587"/>
                </a:lnTo>
                <a:lnTo>
                  <a:pt x="148171" y="393248"/>
                </a:lnTo>
                <a:lnTo>
                  <a:pt x="169263" y="390124"/>
                </a:lnTo>
                <a:lnTo>
                  <a:pt x="190375" y="384766"/>
                </a:lnTo>
                <a:lnTo>
                  <a:pt x="208788" y="378964"/>
                </a:lnTo>
                <a:lnTo>
                  <a:pt x="224505" y="369143"/>
                </a:lnTo>
                <a:lnTo>
                  <a:pt x="237074" y="357985"/>
                </a:lnTo>
                <a:lnTo>
                  <a:pt x="245597" y="343701"/>
                </a:lnTo>
                <a:lnTo>
                  <a:pt x="249643" y="328523"/>
                </a:lnTo>
                <a:lnTo>
                  <a:pt x="252341" y="311562"/>
                </a:lnTo>
                <a:lnTo>
                  <a:pt x="250992" y="288796"/>
                </a:lnTo>
                <a:lnTo>
                  <a:pt x="249643" y="266478"/>
                </a:lnTo>
                <a:lnTo>
                  <a:pt x="245597" y="239687"/>
                </a:lnTo>
                <a:lnTo>
                  <a:pt x="239771" y="212921"/>
                </a:lnTo>
                <a:lnTo>
                  <a:pt x="234377" y="186135"/>
                </a:lnTo>
                <a:lnTo>
                  <a:pt x="227183" y="159350"/>
                </a:lnTo>
                <a:lnTo>
                  <a:pt x="217311" y="131222"/>
                </a:lnTo>
                <a:lnTo>
                  <a:pt x="208788" y="105779"/>
                </a:lnTo>
                <a:lnTo>
                  <a:pt x="197549" y="80337"/>
                </a:lnTo>
                <a:lnTo>
                  <a:pt x="186328" y="59353"/>
                </a:lnTo>
                <a:lnTo>
                  <a:pt x="175108" y="39264"/>
                </a:lnTo>
                <a:lnTo>
                  <a:pt x="163887" y="24099"/>
                </a:lnTo>
                <a:lnTo>
                  <a:pt x="150868" y="11154"/>
                </a:lnTo>
                <a:lnTo>
                  <a:pt x="138280" y="4458"/>
                </a:lnTo>
                <a:lnTo>
                  <a:pt x="1257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502610" y="6255630"/>
            <a:ext cx="252341" cy="394587"/>
          </a:xfrm>
          <a:custGeom>
            <a:avLst/>
            <a:gdLst/>
            <a:ahLst/>
            <a:cxnLst/>
            <a:rect l="l" t="t" r="r" b="b"/>
            <a:pathLst>
              <a:path w="252341" h="394587">
                <a:moveTo>
                  <a:pt x="125711" y="0"/>
                </a:moveTo>
                <a:lnTo>
                  <a:pt x="138280" y="4458"/>
                </a:lnTo>
                <a:lnTo>
                  <a:pt x="150868" y="11154"/>
                </a:lnTo>
                <a:lnTo>
                  <a:pt x="163887" y="24099"/>
                </a:lnTo>
                <a:lnTo>
                  <a:pt x="175108" y="39264"/>
                </a:lnTo>
                <a:lnTo>
                  <a:pt x="186328" y="59353"/>
                </a:lnTo>
                <a:lnTo>
                  <a:pt x="197549" y="80337"/>
                </a:lnTo>
                <a:lnTo>
                  <a:pt x="208788" y="105779"/>
                </a:lnTo>
                <a:lnTo>
                  <a:pt x="217311" y="131222"/>
                </a:lnTo>
                <a:lnTo>
                  <a:pt x="227183" y="159350"/>
                </a:lnTo>
                <a:lnTo>
                  <a:pt x="234377" y="186135"/>
                </a:lnTo>
                <a:lnTo>
                  <a:pt x="239771" y="212921"/>
                </a:lnTo>
                <a:lnTo>
                  <a:pt x="245597" y="239687"/>
                </a:lnTo>
                <a:lnTo>
                  <a:pt x="249643" y="266478"/>
                </a:lnTo>
                <a:lnTo>
                  <a:pt x="250992" y="288796"/>
                </a:lnTo>
                <a:lnTo>
                  <a:pt x="252341" y="311562"/>
                </a:lnTo>
                <a:lnTo>
                  <a:pt x="249643" y="328523"/>
                </a:lnTo>
                <a:lnTo>
                  <a:pt x="245597" y="343701"/>
                </a:lnTo>
                <a:lnTo>
                  <a:pt x="237074" y="357985"/>
                </a:lnTo>
                <a:lnTo>
                  <a:pt x="224505" y="369143"/>
                </a:lnTo>
                <a:lnTo>
                  <a:pt x="208788" y="378964"/>
                </a:lnTo>
                <a:lnTo>
                  <a:pt x="190375" y="384766"/>
                </a:lnTo>
                <a:lnTo>
                  <a:pt x="169263" y="390124"/>
                </a:lnTo>
                <a:lnTo>
                  <a:pt x="148171" y="393248"/>
                </a:lnTo>
                <a:lnTo>
                  <a:pt x="125711" y="394587"/>
                </a:lnTo>
                <a:lnTo>
                  <a:pt x="104619" y="393248"/>
                </a:lnTo>
                <a:lnTo>
                  <a:pt x="81709" y="390124"/>
                </a:lnTo>
                <a:lnTo>
                  <a:pt x="61966" y="384766"/>
                </a:lnTo>
                <a:lnTo>
                  <a:pt x="44001" y="378964"/>
                </a:lnTo>
                <a:lnTo>
                  <a:pt x="26936" y="369143"/>
                </a:lnTo>
                <a:lnTo>
                  <a:pt x="14367" y="357985"/>
                </a:lnTo>
                <a:lnTo>
                  <a:pt x="5825" y="343701"/>
                </a:lnTo>
                <a:lnTo>
                  <a:pt x="0" y="328523"/>
                </a:lnTo>
                <a:lnTo>
                  <a:pt x="0" y="311562"/>
                </a:lnTo>
                <a:lnTo>
                  <a:pt x="0" y="288796"/>
                </a:lnTo>
                <a:lnTo>
                  <a:pt x="3147" y="266478"/>
                </a:lnTo>
                <a:lnTo>
                  <a:pt x="5825" y="239687"/>
                </a:lnTo>
                <a:lnTo>
                  <a:pt x="11220" y="212921"/>
                </a:lnTo>
                <a:lnTo>
                  <a:pt x="18413" y="186135"/>
                </a:lnTo>
                <a:lnTo>
                  <a:pt x="25588" y="159350"/>
                </a:lnTo>
                <a:lnTo>
                  <a:pt x="34130" y="131222"/>
                </a:lnTo>
                <a:lnTo>
                  <a:pt x="44001" y="105779"/>
                </a:lnTo>
                <a:lnTo>
                  <a:pt x="53873" y="80337"/>
                </a:lnTo>
                <a:lnTo>
                  <a:pt x="65094" y="59353"/>
                </a:lnTo>
                <a:lnTo>
                  <a:pt x="77682" y="39264"/>
                </a:lnTo>
                <a:lnTo>
                  <a:pt x="88902" y="24099"/>
                </a:lnTo>
                <a:lnTo>
                  <a:pt x="100123" y="11154"/>
                </a:lnTo>
                <a:lnTo>
                  <a:pt x="113142" y="4458"/>
                </a:lnTo>
                <a:lnTo>
                  <a:pt x="125711" y="0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2767970" y="6483715"/>
            <a:ext cx="39506" cy="39730"/>
          </a:xfrm>
          <a:custGeom>
            <a:avLst/>
            <a:gdLst/>
            <a:ahLst/>
            <a:cxnLst/>
            <a:rect l="l" t="t" r="r" b="b"/>
            <a:pathLst>
              <a:path w="39506" h="39730">
                <a:moveTo>
                  <a:pt x="0" y="0"/>
                </a:moveTo>
                <a:lnTo>
                  <a:pt x="39506" y="39730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519148" y="6283739"/>
            <a:ext cx="252697" cy="394598"/>
          </a:xfrm>
          <a:custGeom>
            <a:avLst/>
            <a:gdLst/>
            <a:ahLst/>
            <a:cxnLst/>
            <a:rect l="l" t="t" r="r" b="b"/>
            <a:pathLst>
              <a:path w="252697" h="394598">
                <a:moveTo>
                  <a:pt x="125692" y="0"/>
                </a:moveTo>
                <a:lnTo>
                  <a:pt x="138243" y="4458"/>
                </a:lnTo>
                <a:lnTo>
                  <a:pt x="151168" y="11154"/>
                </a:lnTo>
                <a:lnTo>
                  <a:pt x="163719" y="24099"/>
                </a:lnTo>
                <a:lnTo>
                  <a:pt x="174958" y="39730"/>
                </a:lnTo>
                <a:lnTo>
                  <a:pt x="186197" y="59371"/>
                </a:lnTo>
                <a:lnTo>
                  <a:pt x="197437" y="80356"/>
                </a:lnTo>
                <a:lnTo>
                  <a:pt x="208676" y="105798"/>
                </a:lnTo>
                <a:lnTo>
                  <a:pt x="217293" y="131240"/>
                </a:lnTo>
                <a:lnTo>
                  <a:pt x="227033" y="159350"/>
                </a:lnTo>
                <a:lnTo>
                  <a:pt x="234339" y="186135"/>
                </a:lnTo>
                <a:lnTo>
                  <a:pt x="239771" y="212921"/>
                </a:lnTo>
                <a:lnTo>
                  <a:pt x="245578" y="239706"/>
                </a:lnTo>
                <a:lnTo>
                  <a:pt x="249512" y="266489"/>
                </a:lnTo>
                <a:lnTo>
                  <a:pt x="251385" y="288807"/>
                </a:lnTo>
                <a:lnTo>
                  <a:pt x="252697" y="311573"/>
                </a:lnTo>
                <a:lnTo>
                  <a:pt x="249512" y="328536"/>
                </a:lnTo>
                <a:lnTo>
                  <a:pt x="245578" y="343712"/>
                </a:lnTo>
                <a:lnTo>
                  <a:pt x="236962" y="357996"/>
                </a:lnTo>
                <a:lnTo>
                  <a:pt x="224411" y="369156"/>
                </a:lnTo>
                <a:lnTo>
                  <a:pt x="208676" y="378977"/>
                </a:lnTo>
                <a:lnTo>
                  <a:pt x="190318" y="384779"/>
                </a:lnTo>
                <a:lnTo>
                  <a:pt x="169151" y="390582"/>
                </a:lnTo>
                <a:lnTo>
                  <a:pt x="148171" y="393261"/>
                </a:lnTo>
                <a:lnTo>
                  <a:pt x="125692" y="394598"/>
                </a:lnTo>
                <a:lnTo>
                  <a:pt x="104525" y="393261"/>
                </a:lnTo>
                <a:lnTo>
                  <a:pt x="82046" y="390582"/>
                </a:lnTo>
                <a:lnTo>
                  <a:pt x="62378" y="384779"/>
                </a:lnTo>
                <a:lnTo>
                  <a:pt x="43833" y="378977"/>
                </a:lnTo>
                <a:lnTo>
                  <a:pt x="26787" y="369156"/>
                </a:lnTo>
                <a:lnTo>
                  <a:pt x="14236" y="357996"/>
                </a:lnTo>
                <a:lnTo>
                  <a:pt x="5806" y="343712"/>
                </a:lnTo>
                <a:lnTo>
                  <a:pt x="0" y="328536"/>
                </a:lnTo>
                <a:lnTo>
                  <a:pt x="0" y="311573"/>
                </a:lnTo>
                <a:lnTo>
                  <a:pt x="0" y="288807"/>
                </a:lnTo>
                <a:lnTo>
                  <a:pt x="2997" y="266489"/>
                </a:lnTo>
                <a:lnTo>
                  <a:pt x="5806" y="239706"/>
                </a:lnTo>
                <a:lnTo>
                  <a:pt x="11613" y="212921"/>
                </a:lnTo>
                <a:lnTo>
                  <a:pt x="18357" y="186135"/>
                </a:lnTo>
                <a:lnTo>
                  <a:pt x="25475" y="159350"/>
                </a:lnTo>
                <a:lnTo>
                  <a:pt x="34092" y="131240"/>
                </a:lnTo>
                <a:lnTo>
                  <a:pt x="43833" y="105798"/>
                </a:lnTo>
                <a:lnTo>
                  <a:pt x="53761" y="80356"/>
                </a:lnTo>
                <a:lnTo>
                  <a:pt x="65000" y="59371"/>
                </a:lnTo>
                <a:lnTo>
                  <a:pt x="77551" y="39730"/>
                </a:lnTo>
                <a:lnTo>
                  <a:pt x="88790" y="24099"/>
                </a:lnTo>
                <a:lnTo>
                  <a:pt x="100029" y="11154"/>
                </a:lnTo>
                <a:lnTo>
                  <a:pt x="113142" y="4458"/>
                </a:lnTo>
                <a:lnTo>
                  <a:pt x="125692" y="0"/>
                </a:lnTo>
                <a:close/>
              </a:path>
            </a:pathLst>
          </a:custGeom>
          <a:ln w="7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438787" y="6364095"/>
            <a:ext cx="39337" cy="39282"/>
          </a:xfrm>
          <a:custGeom>
            <a:avLst/>
            <a:gdLst/>
            <a:ahLst/>
            <a:cxnLst/>
            <a:rect l="l" t="t" r="r" b="b"/>
            <a:pathLst>
              <a:path w="39337" h="39282">
                <a:moveTo>
                  <a:pt x="39337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489926" y="6414980"/>
            <a:ext cx="38962" cy="39282"/>
          </a:xfrm>
          <a:custGeom>
            <a:avLst/>
            <a:gdLst/>
            <a:ahLst/>
            <a:cxnLst/>
            <a:rect l="l" t="t" r="r" b="b"/>
            <a:pathLst>
              <a:path w="38962" h="39282">
                <a:moveTo>
                  <a:pt x="38962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2542116" y="5370911"/>
            <a:ext cx="39506" cy="39282"/>
          </a:xfrm>
          <a:custGeom>
            <a:avLst/>
            <a:gdLst/>
            <a:ahLst/>
            <a:cxnLst/>
            <a:rect l="l" t="t" r="r" b="b"/>
            <a:pathLst>
              <a:path w="39506" h="39282">
                <a:moveTo>
                  <a:pt x="0" y="0"/>
                </a:moveTo>
                <a:lnTo>
                  <a:pt x="39506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2592862" y="5320027"/>
            <a:ext cx="39506" cy="39711"/>
          </a:xfrm>
          <a:custGeom>
            <a:avLst/>
            <a:gdLst/>
            <a:ahLst/>
            <a:cxnLst/>
            <a:rect l="l" t="t" r="r" b="b"/>
            <a:pathLst>
              <a:path w="39506" h="39711">
                <a:moveTo>
                  <a:pt x="0" y="0"/>
                </a:moveTo>
                <a:lnTo>
                  <a:pt x="39506" y="39711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2642240" y="5270914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0" y="0"/>
                </a:moveTo>
                <a:lnTo>
                  <a:pt x="39524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2692985" y="5220029"/>
            <a:ext cx="39506" cy="39282"/>
          </a:xfrm>
          <a:custGeom>
            <a:avLst/>
            <a:gdLst/>
            <a:ahLst/>
            <a:cxnLst/>
            <a:rect l="l" t="t" r="r" b="b"/>
            <a:pathLst>
              <a:path w="39506" h="39282">
                <a:moveTo>
                  <a:pt x="0" y="0"/>
                </a:moveTo>
                <a:lnTo>
                  <a:pt x="39506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2743712" y="5169145"/>
            <a:ext cx="39524" cy="39730"/>
          </a:xfrm>
          <a:custGeom>
            <a:avLst/>
            <a:gdLst/>
            <a:ahLst/>
            <a:cxnLst/>
            <a:rect l="l" t="t" r="r" b="b"/>
            <a:pathLst>
              <a:path w="39524" h="39730">
                <a:moveTo>
                  <a:pt x="0" y="0"/>
                </a:moveTo>
                <a:lnTo>
                  <a:pt x="39524" y="39730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2793109" y="5118708"/>
            <a:ext cx="40854" cy="40607"/>
          </a:xfrm>
          <a:custGeom>
            <a:avLst/>
            <a:gdLst/>
            <a:ahLst/>
            <a:cxnLst/>
            <a:rect l="l" t="t" r="r" b="b"/>
            <a:pathLst>
              <a:path w="40854" h="40607">
                <a:moveTo>
                  <a:pt x="0" y="0"/>
                </a:moveTo>
                <a:lnTo>
                  <a:pt x="40854" y="40607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2843854" y="5069147"/>
            <a:ext cx="39506" cy="39730"/>
          </a:xfrm>
          <a:custGeom>
            <a:avLst/>
            <a:gdLst/>
            <a:ahLst/>
            <a:cxnLst/>
            <a:rect l="l" t="t" r="r" b="b"/>
            <a:pathLst>
              <a:path w="39506" h="39730">
                <a:moveTo>
                  <a:pt x="0" y="0"/>
                </a:moveTo>
                <a:lnTo>
                  <a:pt x="39506" y="39730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2894581" y="5018710"/>
            <a:ext cx="39506" cy="39282"/>
          </a:xfrm>
          <a:custGeom>
            <a:avLst/>
            <a:gdLst/>
            <a:ahLst/>
            <a:cxnLst/>
            <a:rect l="l" t="t" r="r" b="b"/>
            <a:pathLst>
              <a:path w="39506" h="39282">
                <a:moveTo>
                  <a:pt x="0" y="0"/>
                </a:moveTo>
                <a:lnTo>
                  <a:pt x="39506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818697" y="6433278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0" y="0"/>
                </a:moveTo>
                <a:lnTo>
                  <a:pt x="39524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868094" y="6382394"/>
            <a:ext cx="40854" cy="41073"/>
          </a:xfrm>
          <a:custGeom>
            <a:avLst/>
            <a:gdLst/>
            <a:ahLst/>
            <a:cxnLst/>
            <a:rect l="l" t="t" r="r" b="b"/>
            <a:pathLst>
              <a:path w="40854" h="41073">
                <a:moveTo>
                  <a:pt x="0" y="0"/>
                </a:moveTo>
                <a:lnTo>
                  <a:pt x="40854" y="41073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2918839" y="6333300"/>
            <a:ext cx="39506" cy="39264"/>
          </a:xfrm>
          <a:custGeom>
            <a:avLst/>
            <a:gdLst/>
            <a:ahLst/>
            <a:cxnLst/>
            <a:rect l="l" t="t" r="r" b="b"/>
            <a:pathLst>
              <a:path w="39506" h="39264">
                <a:moveTo>
                  <a:pt x="0" y="0"/>
                </a:moveTo>
                <a:lnTo>
                  <a:pt x="39506" y="39264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2969566" y="6282396"/>
            <a:ext cx="39506" cy="39282"/>
          </a:xfrm>
          <a:custGeom>
            <a:avLst/>
            <a:gdLst/>
            <a:ahLst/>
            <a:cxnLst/>
            <a:rect l="l" t="t" r="r" b="b"/>
            <a:pathLst>
              <a:path w="39506" h="39282">
                <a:moveTo>
                  <a:pt x="0" y="0"/>
                </a:moveTo>
                <a:lnTo>
                  <a:pt x="39506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018963" y="6231512"/>
            <a:ext cx="40854" cy="41073"/>
          </a:xfrm>
          <a:custGeom>
            <a:avLst/>
            <a:gdLst/>
            <a:ahLst/>
            <a:cxnLst/>
            <a:rect l="l" t="t" r="r" b="b"/>
            <a:pathLst>
              <a:path w="40854" h="41073">
                <a:moveTo>
                  <a:pt x="0" y="0"/>
                </a:moveTo>
                <a:lnTo>
                  <a:pt x="40854" y="41073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069690" y="6182418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0" y="0"/>
                </a:moveTo>
                <a:lnTo>
                  <a:pt x="39524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345688" y="5087464"/>
            <a:ext cx="39524" cy="39711"/>
          </a:xfrm>
          <a:custGeom>
            <a:avLst/>
            <a:gdLst/>
            <a:ahLst/>
            <a:cxnLst/>
            <a:rect l="l" t="t" r="r" b="b"/>
            <a:pathLst>
              <a:path w="39524" h="39711">
                <a:moveTo>
                  <a:pt x="39524" y="0"/>
                </a:moveTo>
                <a:lnTo>
                  <a:pt x="0" y="39711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393830" y="5135663"/>
            <a:ext cx="40836" cy="40625"/>
          </a:xfrm>
          <a:custGeom>
            <a:avLst/>
            <a:gdLst/>
            <a:ahLst/>
            <a:cxnLst/>
            <a:rect l="l" t="t" r="r" b="b"/>
            <a:pathLst>
              <a:path w="40836" h="40625">
                <a:moveTo>
                  <a:pt x="40836" y="0"/>
                </a:moveTo>
                <a:lnTo>
                  <a:pt x="0" y="40625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443095" y="5184757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39524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4491237" y="5232527"/>
            <a:ext cx="40836" cy="41073"/>
          </a:xfrm>
          <a:custGeom>
            <a:avLst/>
            <a:gdLst/>
            <a:ahLst/>
            <a:cxnLst/>
            <a:rect l="l" t="t" r="r" b="b"/>
            <a:pathLst>
              <a:path w="40836" h="41073">
                <a:moveTo>
                  <a:pt x="40836" y="0"/>
                </a:moveTo>
                <a:lnTo>
                  <a:pt x="0" y="41073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540690" y="5282068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39524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588270" y="5329838"/>
            <a:ext cx="40836" cy="41073"/>
          </a:xfrm>
          <a:custGeom>
            <a:avLst/>
            <a:gdLst/>
            <a:ahLst/>
            <a:cxnLst/>
            <a:rect l="l" t="t" r="r" b="b"/>
            <a:pathLst>
              <a:path w="40836" h="41073">
                <a:moveTo>
                  <a:pt x="40836" y="0"/>
                </a:moveTo>
                <a:lnTo>
                  <a:pt x="0" y="41073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637535" y="5379380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39524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237041" y="6162776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39524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286494" y="6211870"/>
            <a:ext cx="40836" cy="41073"/>
          </a:xfrm>
          <a:custGeom>
            <a:avLst/>
            <a:gdLst/>
            <a:ahLst/>
            <a:cxnLst/>
            <a:rect l="l" t="t" r="r" b="b"/>
            <a:pathLst>
              <a:path w="40836" h="41073">
                <a:moveTo>
                  <a:pt x="40836" y="0"/>
                </a:moveTo>
                <a:lnTo>
                  <a:pt x="0" y="41073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4337259" y="6262755"/>
            <a:ext cx="39524" cy="39282"/>
          </a:xfrm>
          <a:custGeom>
            <a:avLst/>
            <a:gdLst/>
            <a:ahLst/>
            <a:cxnLst/>
            <a:rect l="l" t="t" r="r" b="b"/>
            <a:pathLst>
              <a:path w="39524" h="39282">
                <a:moveTo>
                  <a:pt x="39524" y="0"/>
                </a:moveTo>
                <a:lnTo>
                  <a:pt x="0" y="39282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388023" y="6313211"/>
            <a:ext cx="39524" cy="39711"/>
          </a:xfrm>
          <a:custGeom>
            <a:avLst/>
            <a:gdLst/>
            <a:ahLst/>
            <a:cxnLst/>
            <a:rect l="l" t="t" r="r" b="b"/>
            <a:pathLst>
              <a:path w="39524" h="39711">
                <a:moveTo>
                  <a:pt x="39524" y="0"/>
                </a:moveTo>
                <a:lnTo>
                  <a:pt x="0" y="39711"/>
                </a:lnTo>
              </a:path>
            </a:pathLst>
          </a:custGeom>
          <a:ln w="7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3317984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388492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458982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528122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598611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669100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739608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810098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879238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949727" y="5010242"/>
            <a:ext cx="0" cy="56238"/>
          </a:xfrm>
          <a:custGeom>
            <a:avLst/>
            <a:gdLst/>
            <a:ahLst/>
            <a:cxnLst/>
            <a:rect l="l" t="t" r="r" b="b"/>
            <a:pathLst>
              <a:path w="0" h="56238">
                <a:moveTo>
                  <a:pt x="0" y="0"/>
                </a:moveTo>
                <a:lnTo>
                  <a:pt x="0" y="56238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345821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416328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485469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555958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3626447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696955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767444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836585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907074" y="5954313"/>
            <a:ext cx="0" cy="56256"/>
          </a:xfrm>
          <a:custGeom>
            <a:avLst/>
            <a:gdLst/>
            <a:ahLst/>
            <a:cxnLst/>
            <a:rect l="l" t="t" r="r" b="b"/>
            <a:pathLst>
              <a:path w="0" h="56256">
                <a:moveTo>
                  <a:pt x="0" y="0"/>
                </a:moveTo>
                <a:lnTo>
                  <a:pt x="0" y="56256"/>
                </a:lnTo>
              </a:path>
            </a:pathLst>
          </a:custGeom>
          <a:ln w="71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332476" y="5545836"/>
            <a:ext cx="1478279" cy="513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0547604" y="5545836"/>
            <a:ext cx="1458468" cy="51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359658" y="3501390"/>
            <a:ext cx="649224" cy="359664"/>
          </a:xfrm>
          <a:custGeom>
            <a:avLst/>
            <a:gdLst/>
            <a:ahLst/>
            <a:cxnLst/>
            <a:rect l="l" t="t" r="r" b="b"/>
            <a:pathLst>
              <a:path w="649224" h="359663">
                <a:moveTo>
                  <a:pt x="0" y="0"/>
                </a:moveTo>
                <a:lnTo>
                  <a:pt x="50418" y="42672"/>
                </a:lnTo>
                <a:lnTo>
                  <a:pt x="61740" y="48946"/>
                </a:lnTo>
                <a:lnTo>
                  <a:pt x="574928" y="333333"/>
                </a:lnTo>
                <a:lnTo>
                  <a:pt x="586231" y="339598"/>
                </a:lnTo>
                <a:lnTo>
                  <a:pt x="649224" y="359664"/>
                </a:lnTo>
                <a:lnTo>
                  <a:pt x="600075" y="288036"/>
                </a:lnTo>
                <a:lnTo>
                  <a:pt x="598804" y="316992"/>
                </a:lnTo>
                <a:lnTo>
                  <a:pt x="587483" y="310718"/>
                </a:lnTo>
                <a:lnTo>
                  <a:pt x="74295" y="26330"/>
                </a:lnTo>
                <a:lnTo>
                  <a:pt x="62991" y="20065"/>
                </a:lnTo>
                <a:lnTo>
                  <a:pt x="0" y="0"/>
                </a:lnTo>
                <a:close/>
              </a:path>
              <a:path w="649224" h="359663">
                <a:moveTo>
                  <a:pt x="86867" y="3683"/>
                </a:moveTo>
                <a:lnTo>
                  <a:pt x="0" y="0"/>
                </a:lnTo>
                <a:lnTo>
                  <a:pt x="62991" y="20065"/>
                </a:lnTo>
                <a:lnTo>
                  <a:pt x="74295" y="26330"/>
                </a:lnTo>
                <a:lnTo>
                  <a:pt x="86867" y="3683"/>
                </a:lnTo>
                <a:close/>
              </a:path>
              <a:path w="649224" h="359663">
                <a:moveTo>
                  <a:pt x="50418" y="42672"/>
                </a:moveTo>
                <a:lnTo>
                  <a:pt x="0" y="0"/>
                </a:lnTo>
                <a:lnTo>
                  <a:pt x="49149" y="71627"/>
                </a:lnTo>
                <a:lnTo>
                  <a:pt x="61740" y="48946"/>
                </a:lnTo>
                <a:lnTo>
                  <a:pt x="50418" y="42672"/>
                </a:lnTo>
                <a:close/>
              </a:path>
              <a:path w="649224" h="359663">
                <a:moveTo>
                  <a:pt x="586231" y="339598"/>
                </a:moveTo>
                <a:lnTo>
                  <a:pt x="574928" y="333333"/>
                </a:lnTo>
                <a:lnTo>
                  <a:pt x="562355" y="355981"/>
                </a:lnTo>
                <a:lnTo>
                  <a:pt x="649224" y="359664"/>
                </a:lnTo>
                <a:lnTo>
                  <a:pt x="586231" y="339598"/>
                </a:lnTo>
                <a:close/>
              </a:path>
              <a:path w="649224" h="359663">
                <a:moveTo>
                  <a:pt x="600075" y="288036"/>
                </a:moveTo>
                <a:lnTo>
                  <a:pt x="587483" y="310718"/>
                </a:lnTo>
                <a:lnTo>
                  <a:pt x="598804" y="316992"/>
                </a:lnTo>
                <a:lnTo>
                  <a:pt x="600075" y="2880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35914" y="253685"/>
            <a:ext cx="66780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Effet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12341" y="253685"/>
            <a:ext cx="60683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électro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ique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eff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méso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ère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–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co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j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ison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réson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12745" y="813247"/>
            <a:ext cx="1832584" cy="3051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10630" sz="27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0630" sz="2700" spc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979" sz="1800" spc="0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10630" sz="2700" spc="4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r>
              <a:rPr dirty="0" smtClean="0" baseline="10630" sz="27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0630" sz="2700" spc="-4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10630" sz="2700" spc="-4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0630" sz="2700" spc="0">
                <a:solidFill>
                  <a:srgbClr val="FF0000"/>
                </a:solidFill>
                <a:latin typeface="Comic Sans MS"/>
                <a:cs typeface="Comic Sans MS"/>
              </a:rPr>
              <a:t>CH=C</a:t>
            </a:r>
            <a:r>
              <a:rPr dirty="0" smtClean="0" baseline="10630" sz="2700" spc="-4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979" sz="1800" spc="0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98345" y="853019"/>
            <a:ext cx="40385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Soit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17582" y="1139133"/>
            <a:ext cx="1052262" cy="350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dirty="0" smtClean="0" baseline="45897" sz="1800">
                <a:latin typeface="Arial"/>
                <a:cs typeface="Arial"/>
              </a:rPr>
              <a:t>2</a:t>
            </a:r>
            <a:r>
              <a:rPr dirty="0" smtClean="0" baseline="45897" sz="1800" spc="-219">
                <a:latin typeface="Arial"/>
                <a:cs typeface="Arial"/>
              </a:rPr>
              <a:t> </a:t>
            </a:r>
            <a:r>
              <a:rPr dirty="0" smtClean="0" baseline="-2760" sz="3150" spc="-14">
                <a:latin typeface="Arial"/>
                <a:cs typeface="Arial"/>
              </a:rPr>
              <a:t>C</a:t>
            </a:r>
            <a:r>
              <a:rPr dirty="0" smtClean="0" baseline="53144" sz="1800" spc="0" u="sng">
                <a:latin typeface="Arial"/>
                <a:cs typeface="Arial"/>
              </a:rPr>
              <a:t>        </a:t>
            </a:r>
            <a:r>
              <a:rPr dirty="0" smtClean="0" baseline="53144" sz="1800" spc="103" u="sng">
                <a:latin typeface="Arial"/>
                <a:cs typeface="Arial"/>
              </a:rPr>
              <a:t> </a:t>
            </a:r>
            <a:r>
              <a:rPr dirty="0" smtClean="0" baseline="53144" sz="1800" spc="0" u="sng">
                <a:latin typeface="Arial"/>
                <a:cs typeface="Arial"/>
              </a:rPr>
              <a:t>3</a:t>
            </a:r>
            <a:r>
              <a:rPr dirty="0" smtClean="0" baseline="53144" sz="1800" spc="-229">
                <a:latin typeface="Arial"/>
                <a:cs typeface="Arial"/>
              </a:rPr>
              <a:t> </a:t>
            </a:r>
            <a:r>
              <a:rPr dirty="0" smtClean="0" baseline="-2760" sz="315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12575" y="1205893"/>
            <a:ext cx="1052327" cy="350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dirty="0" smtClean="0" baseline="45897" sz="1800">
                <a:latin typeface="Arial"/>
                <a:cs typeface="Arial"/>
              </a:rPr>
              <a:t>2</a:t>
            </a:r>
            <a:r>
              <a:rPr dirty="0" smtClean="0" baseline="45897" sz="1800" spc="-214">
                <a:latin typeface="Arial"/>
                <a:cs typeface="Arial"/>
              </a:rPr>
              <a:t> </a:t>
            </a:r>
            <a:r>
              <a:rPr dirty="0" smtClean="0" baseline="-2760" sz="3150" spc="-14">
                <a:latin typeface="Arial"/>
                <a:cs typeface="Arial"/>
              </a:rPr>
              <a:t>C</a:t>
            </a:r>
            <a:r>
              <a:rPr dirty="0" smtClean="0" baseline="53144" sz="1800" spc="0" u="sng">
                <a:latin typeface="Arial"/>
                <a:cs typeface="Arial"/>
              </a:rPr>
              <a:t>        </a:t>
            </a:r>
            <a:r>
              <a:rPr dirty="0" smtClean="0" baseline="53144" sz="1800" spc="103" u="sng">
                <a:latin typeface="Arial"/>
                <a:cs typeface="Arial"/>
              </a:rPr>
              <a:t> </a:t>
            </a:r>
            <a:r>
              <a:rPr dirty="0" smtClean="0" baseline="53144" sz="1800" spc="0" u="sng">
                <a:latin typeface="Arial"/>
                <a:cs typeface="Arial"/>
              </a:rPr>
              <a:t>3</a:t>
            </a:r>
            <a:r>
              <a:rPr dirty="0" smtClean="0" baseline="53144" sz="1800" spc="-234">
                <a:latin typeface="Arial"/>
                <a:cs typeface="Arial"/>
              </a:rPr>
              <a:t> </a:t>
            </a:r>
            <a:r>
              <a:rPr dirty="0" smtClean="0" baseline="-2760" sz="315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18894" y="1485077"/>
            <a:ext cx="15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83486" y="1485077"/>
            <a:ext cx="2833648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0">
                <a:latin typeface="Comic Sans MS"/>
                <a:cs typeface="Comic Sans MS"/>
              </a:rPr>
              <a:t>C=C</a:t>
            </a:r>
            <a:r>
              <a:rPr dirty="0" smtClean="0" baseline="9302" sz="2700" spc="0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:</a:t>
            </a:r>
            <a:r>
              <a:rPr dirty="0" smtClean="0" baseline="9302" sz="2700" spc="-9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latin typeface="Comic Sans MS"/>
                <a:cs typeface="Comic Sans MS"/>
              </a:rPr>
              <a:t>1</a:t>
            </a:r>
            <a:r>
              <a:rPr dirty="0" smtClean="0" baseline="-3986" sz="1800" spc="259" b="1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et</a:t>
            </a:r>
            <a:r>
              <a:rPr dirty="0" smtClean="0" baseline="9302" sz="2700" spc="0" b="1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latin typeface="Comic Sans MS"/>
                <a:cs typeface="Comic Sans MS"/>
              </a:rPr>
              <a:t>2</a:t>
            </a:r>
            <a:r>
              <a:rPr dirty="0" smtClean="0" baseline="-3986" sz="1800" spc="19" b="1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et</a:t>
            </a:r>
            <a:r>
              <a:rPr dirty="0" smtClean="0" baseline="9302" sz="2700" spc="0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latin typeface="Comic Sans MS"/>
                <a:cs typeface="Comic Sans MS"/>
              </a:rPr>
              <a:t>3</a:t>
            </a:r>
            <a:r>
              <a:rPr dirty="0" smtClean="0" baseline="-3986" sz="1800" spc="259" b="1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et</a:t>
            </a:r>
            <a:r>
              <a:rPr dirty="0" smtClean="0" baseline="9302" sz="2700" spc="0" b="1">
                <a:latin typeface="Comic Sans MS"/>
                <a:cs typeface="Comic Sans MS"/>
              </a:rPr>
              <a:t> </a:t>
            </a:r>
            <a:r>
              <a:rPr dirty="0" smtClean="0" baseline="9302" sz="2700" spc="-4"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latin typeface="Comic Sans MS"/>
                <a:cs typeface="Comic Sans MS"/>
              </a:rPr>
              <a:t>4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55472" y="1578541"/>
            <a:ext cx="379934" cy="292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0"/>
              </a:lnSpc>
              <a:spcBef>
                <a:spcPts val="111"/>
              </a:spcBef>
            </a:pPr>
            <a:r>
              <a:rPr dirty="0" smtClean="0" baseline="-4831" sz="1800" spc="0">
                <a:latin typeface="Arial"/>
                <a:cs typeface="Arial"/>
              </a:rPr>
              <a:t>1</a:t>
            </a:r>
            <a:r>
              <a:rPr dirty="0" smtClean="0" baseline="-4831" sz="1800" spc="-59">
                <a:latin typeface="Arial"/>
                <a:cs typeface="Arial"/>
              </a:rPr>
              <a:t> </a:t>
            </a:r>
            <a:r>
              <a:rPr dirty="0" smtClean="0" sz="210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43154" y="1577808"/>
            <a:ext cx="358640" cy="2936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dirty="0" smtClean="0" sz="2100" spc="104">
                <a:latin typeface="Arial"/>
                <a:cs typeface="Arial"/>
              </a:rPr>
              <a:t>C</a:t>
            </a:r>
            <a:r>
              <a:rPr dirty="0" smtClean="0" baseline="36234" sz="18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70736" y="1645302"/>
            <a:ext cx="259739" cy="292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50"/>
              </a:lnSpc>
              <a:spcBef>
                <a:spcPts val="112"/>
              </a:spcBef>
            </a:pPr>
            <a:r>
              <a:rPr dirty="0" smtClean="0" sz="210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38490" y="1644884"/>
            <a:ext cx="358592" cy="2933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dirty="0" smtClean="0" sz="2100" spc="104">
                <a:latin typeface="Arial"/>
                <a:cs typeface="Arial"/>
              </a:rPr>
              <a:t>C</a:t>
            </a:r>
            <a:r>
              <a:rPr dirty="0" smtClean="0" baseline="36234" sz="18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50769" y="1749720"/>
            <a:ext cx="133765" cy="1782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18894" y="2033971"/>
            <a:ext cx="1549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83486" y="2033971"/>
            <a:ext cx="1532152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0">
                <a:latin typeface="Comic Sans MS"/>
                <a:cs typeface="Comic Sans MS"/>
              </a:rPr>
              <a:t>C=C</a:t>
            </a:r>
            <a:r>
              <a:rPr dirty="0" smtClean="0" baseline="9302" sz="2700" spc="0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:</a:t>
            </a:r>
            <a:r>
              <a:rPr dirty="0" smtClean="0" baseline="9302" sz="2700" spc="229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latin typeface="Comic Sans MS"/>
                <a:cs typeface="Comic Sans MS"/>
              </a:rPr>
              <a:t>2</a:t>
            </a:r>
            <a:r>
              <a:rPr dirty="0" smtClean="0" baseline="-3986" sz="1800" spc="19" b="1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et</a:t>
            </a:r>
            <a:r>
              <a:rPr dirty="0" smtClean="0" baseline="9302" sz="2700" spc="0"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latin typeface="Comic Sans MS"/>
                <a:cs typeface="Comic Sans MS"/>
              </a:rPr>
              <a:t>3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46424" y="2033971"/>
            <a:ext cx="3187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b="1">
                <a:latin typeface="Comic Sans MS"/>
                <a:cs typeface="Comic Sans MS"/>
              </a:rPr>
              <a:t>??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91402" y="2683089"/>
            <a:ext cx="3541041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4">
                <a:latin typeface="Comic Sans MS"/>
                <a:cs typeface="Comic Sans MS"/>
              </a:rPr>
              <a:t>-</a:t>
            </a:r>
            <a:r>
              <a:rPr dirty="0" smtClean="0" baseline="8542" sz="2100" spc="0">
                <a:latin typeface="Comic Sans MS"/>
                <a:cs typeface="Comic Sans MS"/>
              </a:rPr>
              <a:t>lia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-9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-7973" sz="1350" spc="0">
                <a:latin typeface="Comic Sans MS"/>
                <a:cs typeface="Comic Sans MS"/>
              </a:rPr>
              <a:t>3</a:t>
            </a:r>
            <a:r>
              <a:rPr dirty="0" smtClean="0" baseline="-7973" sz="1350" spc="20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est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de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1.46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Ǻ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&lt;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lia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si</a:t>
            </a:r>
            <a:r>
              <a:rPr dirty="0" smtClean="0" baseline="8542" sz="2100" spc="4">
                <a:latin typeface="Comic Sans MS"/>
                <a:cs typeface="Comic Sans MS"/>
              </a:rPr>
              <a:t>m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460"/>
              </a:lnSpc>
            </a:pP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(</a:t>
            </a:r>
            <a:r>
              <a:rPr dirty="0" smtClean="0" baseline="3417" sz="2100" spc="4">
                <a:latin typeface="Comic Sans MS"/>
                <a:cs typeface="Comic Sans MS"/>
              </a:rPr>
              <a:t>1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-4">
                <a:latin typeface="Comic Sans MS"/>
                <a:cs typeface="Comic Sans MS"/>
              </a:rPr>
              <a:t>5</a:t>
            </a:r>
            <a:r>
              <a:rPr dirty="0" smtClean="0" baseline="3417" sz="2100" spc="0">
                <a:latin typeface="Comic Sans MS"/>
                <a:cs typeface="Comic Sans MS"/>
              </a:rPr>
              <a:t>4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Ǻ</a:t>
            </a:r>
            <a:r>
              <a:rPr dirty="0" smtClean="0" baseline="3417" sz="2100" spc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18894" y="2691463"/>
            <a:ext cx="15507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-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3486" y="2691463"/>
            <a:ext cx="145794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gueurs</a:t>
            </a:r>
            <a:r>
              <a:rPr dirty="0" smtClean="0" baseline="2657" sz="2700" spc="-2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49392" y="2691463"/>
            <a:ext cx="96501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liaisons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0374" y="3175868"/>
            <a:ext cx="347707" cy="213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dirty="0" smtClean="0" baseline="6957" sz="1875" spc="-9">
                <a:latin typeface="Arial"/>
                <a:cs typeface="Arial"/>
              </a:rPr>
              <a:t>C</a:t>
            </a:r>
            <a:r>
              <a:rPr dirty="0" smtClean="0" baseline="6957" sz="1875" spc="-69">
                <a:latin typeface="Arial"/>
                <a:cs typeface="Arial"/>
              </a:rPr>
              <a:t>H</a:t>
            </a:r>
            <a:r>
              <a:rPr dirty="0" smtClean="0" baseline="-9154" sz="1425" spc="0"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2088" y="3175868"/>
            <a:ext cx="347457" cy="213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dirty="0" smtClean="0" baseline="6957" sz="1875" spc="-9">
                <a:latin typeface="Arial"/>
                <a:cs typeface="Arial"/>
              </a:rPr>
              <a:t>C</a:t>
            </a:r>
            <a:r>
              <a:rPr dirty="0" smtClean="0" baseline="6957" sz="1875" spc="-75">
                <a:latin typeface="Arial"/>
                <a:cs typeface="Arial"/>
              </a:rPr>
              <a:t>H</a:t>
            </a:r>
            <a:r>
              <a:rPr dirty="0" smtClean="0" baseline="-9154" sz="1425" spc="0"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76143" y="3209625"/>
            <a:ext cx="421006" cy="1562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dirty="0" smtClean="0" sz="1000" spc="-4">
                <a:latin typeface="Arial"/>
                <a:cs typeface="Arial"/>
              </a:rPr>
              <a:t>1</a:t>
            </a:r>
            <a:r>
              <a:rPr dirty="0" smtClean="0" sz="1000" spc="-4">
                <a:latin typeface="Arial"/>
                <a:cs typeface="Arial"/>
              </a:rPr>
              <a:t>.</a:t>
            </a:r>
            <a:r>
              <a:rPr dirty="0" smtClean="0" sz="1000" spc="0">
                <a:latin typeface="Arial"/>
                <a:cs typeface="Arial"/>
              </a:rPr>
              <a:t>54</a:t>
            </a:r>
            <a:r>
              <a:rPr dirty="0" smtClean="0" sz="1000" spc="58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04091" y="3258575"/>
            <a:ext cx="421038" cy="1562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dirty="0" smtClean="0" sz="1000" spc="-4">
                <a:latin typeface="Arial"/>
                <a:cs typeface="Arial"/>
              </a:rPr>
              <a:t>1</a:t>
            </a:r>
            <a:r>
              <a:rPr dirty="0" smtClean="0" sz="1000" spc="-4">
                <a:latin typeface="Arial"/>
                <a:cs typeface="Arial"/>
              </a:rPr>
              <a:t>.</a:t>
            </a:r>
            <a:r>
              <a:rPr dirty="0" smtClean="0" sz="1000" spc="0">
                <a:latin typeface="Arial"/>
                <a:cs typeface="Arial"/>
              </a:rPr>
              <a:t>34</a:t>
            </a:r>
            <a:r>
              <a:rPr dirty="0" smtClean="0" sz="1000" spc="58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91402" y="3323423"/>
            <a:ext cx="3612177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8542" sz="2100" spc="0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lia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-9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-5315" sz="1350" spc="0">
                <a:latin typeface="Comic Sans MS"/>
                <a:cs typeface="Comic Sans MS"/>
              </a:rPr>
              <a:t>3</a:t>
            </a:r>
            <a:r>
              <a:rPr dirty="0" smtClean="0" baseline="-5315" sz="1350" spc="202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&gt;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lia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</a:t>
            </a:r>
            <a:r>
              <a:rPr dirty="0" smtClean="0" baseline="8542" sz="2100" spc="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uble</a:t>
            </a:r>
            <a:r>
              <a:rPr dirty="0" smtClean="0" baseline="8542" sz="2100" spc="-34">
                <a:latin typeface="Comic Sans MS"/>
                <a:cs typeface="Comic Sans MS"/>
              </a:rPr>
              <a:t> 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=C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(</a:t>
            </a:r>
            <a:r>
              <a:rPr dirty="0" smtClean="0" baseline="8542" sz="2100" spc="4">
                <a:latin typeface="Comic Sans MS"/>
                <a:cs typeface="Comic Sans MS"/>
              </a:rPr>
              <a:t>1</a:t>
            </a:r>
            <a:r>
              <a:rPr dirty="0" smtClean="0" baseline="8542" sz="2100" spc="0">
                <a:latin typeface="Comic Sans MS"/>
                <a:cs typeface="Comic Sans MS"/>
              </a:rPr>
              <a:t>.</a:t>
            </a:r>
            <a:r>
              <a:rPr dirty="0" smtClean="0" baseline="8542" sz="2100" spc="-4">
                <a:latin typeface="Comic Sans MS"/>
                <a:cs typeface="Comic Sans MS"/>
              </a:rPr>
              <a:t>3</a:t>
            </a:r>
            <a:r>
              <a:rPr dirty="0" smtClean="0" baseline="8542" sz="2100" spc="0">
                <a:latin typeface="Comic Sans MS"/>
                <a:cs typeface="Comic Sans MS"/>
              </a:rPr>
              <a:t>4</a:t>
            </a:r>
            <a:endParaRPr sz="1400">
              <a:latin typeface="Comic Sans MS"/>
              <a:cs typeface="Comic Sans MS"/>
            </a:endParaRPr>
          </a:p>
          <a:p>
            <a:pPr marL="12700" marR="31282">
              <a:lnSpc>
                <a:spcPts val="1485"/>
              </a:lnSpc>
            </a:pPr>
            <a:r>
              <a:rPr dirty="0" smtClean="0" baseline="3417" sz="2100" spc="4">
                <a:latin typeface="Comic Sans MS"/>
                <a:cs typeface="Comic Sans MS"/>
              </a:rPr>
              <a:t>Ǻ</a:t>
            </a:r>
            <a:r>
              <a:rPr dirty="0" smtClean="0" baseline="3417" sz="2100" spc="0">
                <a:latin typeface="Comic Sans MS"/>
                <a:cs typeface="Comic Sans MS"/>
              </a:rPr>
              <a:t>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18699" y="3903668"/>
            <a:ext cx="421255" cy="1562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dirty="0" smtClean="0" sz="1000" spc="0" u="sng">
                <a:latin typeface="Arial"/>
                <a:cs typeface="Arial"/>
              </a:rPr>
              <a:t>1</a:t>
            </a:r>
            <a:r>
              <a:rPr dirty="0" smtClean="0" sz="1000" spc="-4" u="sng">
                <a:latin typeface="Arial"/>
                <a:cs typeface="Arial"/>
              </a:rPr>
              <a:t>.</a:t>
            </a:r>
            <a:r>
              <a:rPr dirty="0" smtClean="0" sz="1000" spc="-4" u="sng">
                <a:latin typeface="Arial"/>
                <a:cs typeface="Arial"/>
              </a:rPr>
              <a:t>4</a:t>
            </a:r>
            <a:r>
              <a:rPr dirty="0" smtClean="0" sz="1000" spc="0" u="sng">
                <a:latin typeface="Arial"/>
                <a:cs typeface="Arial"/>
              </a:rPr>
              <a:t>6</a:t>
            </a:r>
            <a:r>
              <a:rPr dirty="0" smtClean="0" sz="1000" spc="61" u="sng">
                <a:latin typeface="Arial"/>
                <a:cs typeface="Arial"/>
              </a:rPr>
              <a:t> </a:t>
            </a:r>
            <a:r>
              <a:rPr dirty="0" smtClean="0" sz="1000" spc="0" u="sng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1402" y="3963503"/>
            <a:ext cx="3649542" cy="883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re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uvrement</a:t>
            </a:r>
            <a:r>
              <a:rPr dirty="0" smtClean="0" baseline="3417" sz="2100" spc="-2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latéral</a:t>
            </a:r>
            <a:r>
              <a:rPr dirty="0" smtClean="0" baseline="3417" sz="2100" spc="-2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qu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tre</a:t>
            </a:r>
            <a:r>
              <a:rPr dirty="0" smtClean="0" baseline="3417" sz="2100" spc="-2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itales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qu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mes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</a:pP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couvrem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708" sz="2100" spc="-3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deux</a:t>
            </a:r>
            <a:r>
              <a:rPr dirty="0" smtClean="0" baseline="1708" sz="2100" spc="-2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par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deux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comme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déc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935"/>
              </a:lnSpc>
              <a:spcBef>
                <a:spcPts val="12"/>
              </a:spcBef>
            </a:pPr>
            <a:r>
              <a:rPr dirty="0" smtClean="0" baseline="10251" sz="2100" spc="0">
                <a:latin typeface="Comic Sans MS"/>
                <a:cs typeface="Comic Sans MS"/>
              </a:rPr>
              <a:t>d</a:t>
            </a:r>
            <a:r>
              <a:rPr dirty="0" smtClean="0" baseline="10251" sz="2100" spc="4">
                <a:latin typeface="Comic Sans MS"/>
                <a:cs typeface="Comic Sans MS"/>
              </a:rPr>
              <a:t>a</a:t>
            </a:r>
            <a:r>
              <a:rPr dirty="0" smtClean="0" baseline="10251" sz="2100" spc="0">
                <a:latin typeface="Comic Sans MS"/>
                <a:cs typeface="Comic Sans MS"/>
              </a:rPr>
              <a:t>ns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le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0251" sz="2100" spc="4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solidFill>
                  <a:srgbClr val="EC7C30"/>
                </a:solidFill>
                <a:latin typeface="Comic Sans MS"/>
                <a:cs typeface="Comic Sans MS"/>
              </a:rPr>
              <a:t>dèle</a:t>
            </a:r>
            <a:r>
              <a:rPr dirty="0" smtClean="0" baseline="10251" sz="2100" spc="-1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0251" sz="21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0251" sz="2100" spc="-4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0251" sz="2100" spc="0">
                <a:solidFill>
                  <a:srgbClr val="EC7C30"/>
                </a:solidFill>
                <a:latin typeface="Comic Sans MS"/>
                <a:cs typeface="Comic Sans MS"/>
              </a:rPr>
              <a:t>ewis</a:t>
            </a:r>
            <a:r>
              <a:rPr dirty="0" smtClean="0" baseline="10251" sz="2100" spc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:</a:t>
            </a:r>
            <a:r>
              <a:rPr dirty="0" smtClean="0" baseline="10251" sz="2100" spc="-9">
                <a:latin typeface="Comic Sans MS"/>
                <a:cs typeface="Comic Sans MS"/>
              </a:rPr>
              <a:t> 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10251" sz="2100" spc="0">
                <a:latin typeface="Comic Sans MS"/>
                <a:cs typeface="Comic Sans MS"/>
              </a:rPr>
              <a:t>=CH</a:t>
            </a:r>
            <a:r>
              <a:rPr dirty="0" smtClean="0" baseline="10251" sz="2100" spc="-9">
                <a:latin typeface="Comic Sans MS"/>
                <a:cs typeface="Comic Sans MS"/>
              </a:rPr>
              <a:t>-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r>
              <a:rPr dirty="0" smtClean="0" baseline="10251" sz="2100" spc="4">
                <a:latin typeface="Comic Sans MS"/>
                <a:cs typeface="Comic Sans MS"/>
              </a:rPr>
              <a:t>=</a:t>
            </a:r>
            <a:r>
              <a:rPr dirty="0" smtClean="0" baseline="10251" sz="2100" spc="-4">
                <a:latin typeface="Comic Sans MS"/>
                <a:cs typeface="Comic Sans MS"/>
              </a:rPr>
              <a:t>C</a:t>
            </a:r>
            <a:r>
              <a:rPr dirty="0" smtClean="0" baseline="10251" sz="2100" spc="4">
                <a:latin typeface="Comic Sans MS"/>
                <a:cs typeface="Comic Sans MS"/>
              </a:rPr>
              <a:t>H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10251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16674" y="4181229"/>
            <a:ext cx="421342" cy="1562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dirty="0" smtClean="0" sz="1000" spc="0">
                <a:latin typeface="Arial"/>
                <a:cs typeface="Arial"/>
              </a:rPr>
              <a:t>1</a:t>
            </a:r>
            <a:r>
              <a:rPr dirty="0" smtClean="0" sz="1000" spc="-4">
                <a:latin typeface="Arial"/>
                <a:cs typeface="Arial"/>
              </a:rPr>
              <a:t>.</a:t>
            </a:r>
            <a:r>
              <a:rPr dirty="0" smtClean="0" sz="1000" spc="-4">
                <a:latin typeface="Arial"/>
                <a:cs typeface="Arial"/>
              </a:rPr>
              <a:t>3</a:t>
            </a:r>
            <a:r>
              <a:rPr dirty="0" smtClean="0" sz="1000" spc="0">
                <a:latin typeface="Arial"/>
                <a:cs typeface="Arial"/>
              </a:rPr>
              <a:t>3</a:t>
            </a:r>
            <a:r>
              <a:rPr dirty="0" smtClean="0" sz="1000" spc="63">
                <a:latin typeface="Arial"/>
                <a:cs typeface="Arial"/>
              </a:rPr>
              <a:t> </a:t>
            </a:r>
            <a:r>
              <a:rPr dirty="0" smtClean="0" sz="1000" spc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7236" y="5215856"/>
            <a:ext cx="1544740" cy="506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50"/>
              </a:lnSpc>
              <a:spcBef>
                <a:spcPts val="197"/>
              </a:spcBef>
            </a:pPr>
            <a:r>
              <a:rPr dirty="0" smtClean="0" baseline="46380" sz="2625">
                <a:latin typeface="Arial"/>
                <a:cs typeface="Arial"/>
              </a:rPr>
              <a:t>2</a:t>
            </a:r>
            <a:r>
              <a:rPr dirty="0" smtClean="0" baseline="46380" sz="2625" spc="-309">
                <a:latin typeface="Arial"/>
                <a:cs typeface="Arial"/>
              </a:rPr>
              <a:t> </a:t>
            </a:r>
            <a:r>
              <a:rPr dirty="0" smtClean="0" baseline="-2805" sz="4650" spc="-14">
                <a:latin typeface="Arial"/>
                <a:cs typeface="Arial"/>
              </a:rPr>
              <a:t>C</a:t>
            </a:r>
            <a:r>
              <a:rPr dirty="0" smtClean="0" baseline="53006" sz="2625" spc="0" u="sng">
                <a:latin typeface="Arial"/>
                <a:cs typeface="Arial"/>
              </a:rPr>
              <a:t>        </a:t>
            </a:r>
            <a:r>
              <a:rPr dirty="0" smtClean="0" baseline="53006" sz="2625" spc="219" u="sng">
                <a:latin typeface="Arial"/>
                <a:cs typeface="Arial"/>
              </a:rPr>
              <a:t> </a:t>
            </a:r>
            <a:r>
              <a:rPr dirty="0" smtClean="0" baseline="53006" sz="2625" spc="0" u="sng">
                <a:latin typeface="Arial"/>
                <a:cs typeface="Arial"/>
              </a:rPr>
              <a:t>3</a:t>
            </a:r>
            <a:r>
              <a:rPr dirty="0" smtClean="0" baseline="53006" sz="2625" spc="-329">
                <a:latin typeface="Arial"/>
                <a:cs typeface="Arial"/>
              </a:rPr>
              <a:t> </a:t>
            </a:r>
            <a:r>
              <a:rPr dirty="0" smtClean="0" baseline="-2805" sz="4650" spc="0">
                <a:latin typeface="Arial"/>
                <a:cs typeface="Arial"/>
              </a:rPr>
              <a:t>C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0380" y="5370642"/>
            <a:ext cx="4304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0663" y="5370642"/>
            <a:ext cx="46155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liaiso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-2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doubles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succe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sives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on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cumulées)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45012" y="5370642"/>
            <a:ext cx="1245726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so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dites</a:t>
            </a:r>
            <a:endParaRPr sz="1800">
              <a:latin typeface="Comic Sans MS"/>
              <a:cs typeface="Comic Sans MS"/>
            </a:endParaRPr>
          </a:p>
          <a:p>
            <a:pPr marL="48006">
              <a:lnSpc>
                <a:spcPts val="2110"/>
              </a:lnSpc>
              <a:spcBef>
                <a:spcPts val="3"/>
              </a:spcBef>
            </a:pP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délocalis</a:t>
            </a:r>
            <a:r>
              <a:rPr dirty="0" smtClean="0" baseline="1328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4556" y="5644962"/>
            <a:ext cx="50981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co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j</a:t>
            </a: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guées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éle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tro</a:t>
            </a:r>
            <a:r>
              <a:rPr dirty="0" smtClean="0" baseline="2657" sz="2700" spc="9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corres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da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ts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927" y="5865067"/>
            <a:ext cx="371258" cy="420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79"/>
              </a:lnSpc>
              <a:spcBef>
                <a:spcPts val="164"/>
              </a:spcBef>
            </a:pPr>
            <a:r>
              <a:rPr dirty="0" smtClean="0" sz="3100" spc="0">
                <a:latin typeface="Arial"/>
                <a:cs typeface="Arial"/>
              </a:rPr>
              <a:t>C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3969" y="5864002"/>
            <a:ext cx="518501" cy="421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00"/>
              </a:lnSpc>
              <a:spcBef>
                <a:spcPts val="165"/>
              </a:spcBef>
            </a:pPr>
            <a:r>
              <a:rPr dirty="0" smtClean="0" sz="3100" spc="164">
                <a:latin typeface="Arial"/>
                <a:cs typeface="Arial"/>
              </a:rPr>
              <a:t>C</a:t>
            </a:r>
            <a:r>
              <a:rPr dirty="0" smtClean="0" baseline="36442" sz="2625" spc="0">
                <a:latin typeface="Arial"/>
                <a:cs typeface="Arial"/>
              </a:rPr>
              <a:t>4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1122" y="6019342"/>
            <a:ext cx="185343" cy="251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mtClean="0" sz="1750" spc="0"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822697" y="1135968"/>
            <a:ext cx="39314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717767" y="1202728"/>
            <a:ext cx="3934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817714" y="3127453"/>
            <a:ext cx="1722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262762" y="5271818"/>
            <a:ext cx="5823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bject 23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4242604" y="851545"/>
            <a:ext cx="175266" cy="195038"/>
          </a:xfrm>
          <a:custGeom>
            <a:avLst/>
            <a:gdLst/>
            <a:ahLst/>
            <a:cxnLst/>
            <a:rect l="l" t="t" r="r" b="b"/>
            <a:pathLst>
              <a:path w="175266" h="195038">
                <a:moveTo>
                  <a:pt x="175266" y="0"/>
                </a:moveTo>
                <a:lnTo>
                  <a:pt x="0" y="19503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4074942" y="738106"/>
            <a:ext cx="170404" cy="266612"/>
          </a:xfrm>
          <a:custGeom>
            <a:avLst/>
            <a:gdLst/>
            <a:ahLst/>
            <a:cxnLst/>
            <a:rect l="l" t="t" r="r" b="b"/>
            <a:pathLst>
              <a:path w="170404" h="266612">
                <a:moveTo>
                  <a:pt x="85805" y="266612"/>
                </a:moveTo>
                <a:lnTo>
                  <a:pt x="77286" y="263582"/>
                </a:lnTo>
                <a:lnTo>
                  <a:pt x="68463" y="259032"/>
                </a:lnTo>
                <a:lnTo>
                  <a:pt x="59945" y="250236"/>
                </a:lnTo>
                <a:lnTo>
                  <a:pt x="52341" y="239919"/>
                </a:lnTo>
                <a:lnTo>
                  <a:pt x="43822" y="226572"/>
                </a:lnTo>
                <a:lnTo>
                  <a:pt x="37120" y="212313"/>
                </a:lnTo>
                <a:lnTo>
                  <a:pt x="29515" y="195025"/>
                </a:lnTo>
                <a:lnTo>
                  <a:pt x="22825" y="178041"/>
                </a:lnTo>
                <a:lnTo>
                  <a:pt x="17036" y="158940"/>
                </a:lnTo>
                <a:lnTo>
                  <a:pt x="12479" y="141043"/>
                </a:lnTo>
                <a:lnTo>
                  <a:pt x="7604" y="122843"/>
                </a:lnTo>
                <a:lnTo>
                  <a:pt x="3960" y="104642"/>
                </a:lnTo>
                <a:lnTo>
                  <a:pt x="1828" y="86745"/>
                </a:lnTo>
                <a:lnTo>
                  <a:pt x="914" y="71586"/>
                </a:lnTo>
                <a:lnTo>
                  <a:pt x="0" y="56110"/>
                </a:lnTo>
                <a:lnTo>
                  <a:pt x="914" y="44893"/>
                </a:lnTo>
                <a:lnTo>
                  <a:pt x="3960" y="34272"/>
                </a:lnTo>
                <a:lnTo>
                  <a:pt x="9432" y="24867"/>
                </a:lnTo>
                <a:lnTo>
                  <a:pt x="19169" y="17288"/>
                </a:lnTo>
                <a:lnTo>
                  <a:pt x="29515" y="10608"/>
                </a:lnTo>
                <a:lnTo>
                  <a:pt x="41994" y="6666"/>
                </a:lnTo>
                <a:lnTo>
                  <a:pt x="56289" y="3029"/>
                </a:lnTo>
                <a:lnTo>
                  <a:pt x="70596" y="912"/>
                </a:lnTo>
                <a:lnTo>
                  <a:pt x="85805" y="0"/>
                </a:lnTo>
                <a:lnTo>
                  <a:pt x="100112" y="912"/>
                </a:lnTo>
                <a:lnTo>
                  <a:pt x="114406" y="3029"/>
                </a:lnTo>
                <a:lnTo>
                  <a:pt x="128714" y="6666"/>
                </a:lnTo>
                <a:lnTo>
                  <a:pt x="140888" y="10608"/>
                </a:lnTo>
                <a:lnTo>
                  <a:pt x="151539" y="17288"/>
                </a:lnTo>
                <a:lnTo>
                  <a:pt x="160057" y="24867"/>
                </a:lnTo>
                <a:lnTo>
                  <a:pt x="166748" y="34272"/>
                </a:lnTo>
                <a:lnTo>
                  <a:pt x="169490" y="44893"/>
                </a:lnTo>
                <a:lnTo>
                  <a:pt x="170404" y="56110"/>
                </a:lnTo>
                <a:lnTo>
                  <a:pt x="169490" y="71586"/>
                </a:lnTo>
                <a:lnTo>
                  <a:pt x="168576" y="86745"/>
                </a:lnTo>
                <a:lnTo>
                  <a:pt x="166748" y="104642"/>
                </a:lnTo>
                <a:lnTo>
                  <a:pt x="162799" y="122843"/>
                </a:lnTo>
                <a:lnTo>
                  <a:pt x="158229" y="141043"/>
                </a:lnTo>
                <a:lnTo>
                  <a:pt x="153367" y="158940"/>
                </a:lnTo>
                <a:lnTo>
                  <a:pt x="147578" y="178041"/>
                </a:lnTo>
                <a:lnTo>
                  <a:pt x="140888" y="195025"/>
                </a:lnTo>
                <a:lnTo>
                  <a:pt x="133284" y="212313"/>
                </a:lnTo>
                <a:lnTo>
                  <a:pt x="126581" y="226572"/>
                </a:lnTo>
                <a:lnTo>
                  <a:pt x="118063" y="239919"/>
                </a:lnTo>
                <a:lnTo>
                  <a:pt x="110458" y="250236"/>
                </a:lnTo>
                <a:lnTo>
                  <a:pt x="101940" y="259032"/>
                </a:lnTo>
                <a:lnTo>
                  <a:pt x="93422" y="263582"/>
                </a:lnTo>
                <a:lnTo>
                  <a:pt x="85805" y="266612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4428217" y="898859"/>
            <a:ext cx="170708" cy="266612"/>
          </a:xfrm>
          <a:custGeom>
            <a:avLst/>
            <a:gdLst/>
            <a:ahLst/>
            <a:cxnLst/>
            <a:rect l="l" t="t" r="r" b="b"/>
            <a:pathLst>
              <a:path w="170708" h="266612">
                <a:moveTo>
                  <a:pt x="84903" y="0"/>
                </a:moveTo>
                <a:lnTo>
                  <a:pt x="93422" y="3029"/>
                </a:lnTo>
                <a:lnTo>
                  <a:pt x="101940" y="7579"/>
                </a:lnTo>
                <a:lnTo>
                  <a:pt x="110458" y="16375"/>
                </a:lnTo>
                <a:lnTo>
                  <a:pt x="118075" y="26692"/>
                </a:lnTo>
                <a:lnTo>
                  <a:pt x="125679" y="40039"/>
                </a:lnTo>
                <a:lnTo>
                  <a:pt x="133284" y="54298"/>
                </a:lnTo>
                <a:lnTo>
                  <a:pt x="141193" y="71586"/>
                </a:lnTo>
                <a:lnTo>
                  <a:pt x="146677" y="88570"/>
                </a:lnTo>
                <a:lnTo>
                  <a:pt x="153367" y="107684"/>
                </a:lnTo>
                <a:lnTo>
                  <a:pt x="158242" y="125580"/>
                </a:lnTo>
                <a:lnTo>
                  <a:pt x="161885" y="143769"/>
                </a:lnTo>
                <a:lnTo>
                  <a:pt x="165846" y="161969"/>
                </a:lnTo>
                <a:lnTo>
                  <a:pt x="168588" y="179866"/>
                </a:lnTo>
                <a:lnTo>
                  <a:pt x="169490" y="195038"/>
                </a:lnTo>
                <a:lnTo>
                  <a:pt x="170708" y="210501"/>
                </a:lnTo>
                <a:lnTo>
                  <a:pt x="168588" y="221731"/>
                </a:lnTo>
                <a:lnTo>
                  <a:pt x="165846" y="232339"/>
                </a:lnTo>
                <a:lnTo>
                  <a:pt x="160057" y="241744"/>
                </a:lnTo>
                <a:lnTo>
                  <a:pt x="151539" y="249323"/>
                </a:lnTo>
                <a:lnTo>
                  <a:pt x="141193" y="256003"/>
                </a:lnTo>
                <a:lnTo>
                  <a:pt x="128726" y="259945"/>
                </a:lnTo>
                <a:lnTo>
                  <a:pt x="114419" y="263582"/>
                </a:lnTo>
                <a:lnTo>
                  <a:pt x="100112" y="265712"/>
                </a:lnTo>
                <a:lnTo>
                  <a:pt x="84903" y="266612"/>
                </a:lnTo>
                <a:lnTo>
                  <a:pt x="70596" y="265712"/>
                </a:lnTo>
                <a:lnTo>
                  <a:pt x="55388" y="263582"/>
                </a:lnTo>
                <a:lnTo>
                  <a:pt x="41994" y="259945"/>
                </a:lnTo>
                <a:lnTo>
                  <a:pt x="29515" y="256003"/>
                </a:lnTo>
                <a:lnTo>
                  <a:pt x="18268" y="249323"/>
                </a:lnTo>
                <a:lnTo>
                  <a:pt x="9737" y="241744"/>
                </a:lnTo>
                <a:lnTo>
                  <a:pt x="3960" y="232339"/>
                </a:lnTo>
                <a:lnTo>
                  <a:pt x="0" y="221731"/>
                </a:lnTo>
                <a:lnTo>
                  <a:pt x="0" y="210501"/>
                </a:lnTo>
                <a:lnTo>
                  <a:pt x="0" y="195038"/>
                </a:lnTo>
                <a:lnTo>
                  <a:pt x="2132" y="179866"/>
                </a:lnTo>
                <a:lnTo>
                  <a:pt x="3960" y="161969"/>
                </a:lnTo>
                <a:lnTo>
                  <a:pt x="7616" y="143769"/>
                </a:lnTo>
                <a:lnTo>
                  <a:pt x="12479" y="125580"/>
                </a:lnTo>
                <a:lnTo>
                  <a:pt x="17353" y="107684"/>
                </a:lnTo>
                <a:lnTo>
                  <a:pt x="22825" y="88570"/>
                </a:lnTo>
                <a:lnTo>
                  <a:pt x="29515" y="71586"/>
                </a:lnTo>
                <a:lnTo>
                  <a:pt x="36218" y="54298"/>
                </a:lnTo>
                <a:lnTo>
                  <a:pt x="43822" y="40039"/>
                </a:lnTo>
                <a:lnTo>
                  <a:pt x="52341" y="26692"/>
                </a:lnTo>
                <a:lnTo>
                  <a:pt x="59945" y="16375"/>
                </a:lnTo>
                <a:lnTo>
                  <a:pt x="67867" y="7579"/>
                </a:lnTo>
                <a:lnTo>
                  <a:pt x="76385" y="3029"/>
                </a:lnTo>
                <a:lnTo>
                  <a:pt x="84903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4133059" y="826677"/>
            <a:ext cx="56289" cy="55198"/>
          </a:xfrm>
          <a:custGeom>
            <a:avLst/>
            <a:gdLst/>
            <a:ahLst/>
            <a:cxnLst/>
            <a:rect l="l" t="t" r="r" b="b"/>
            <a:pathLst>
              <a:path w="56289" h="55198">
                <a:moveTo>
                  <a:pt x="0" y="27592"/>
                </a:moveTo>
                <a:lnTo>
                  <a:pt x="3615" y="41178"/>
                </a:lnTo>
                <a:lnTo>
                  <a:pt x="13126" y="51036"/>
                </a:lnTo>
                <a:lnTo>
                  <a:pt x="26528" y="55174"/>
                </a:lnTo>
                <a:lnTo>
                  <a:pt x="27687" y="55198"/>
                </a:lnTo>
                <a:lnTo>
                  <a:pt x="41742" y="51706"/>
                </a:lnTo>
                <a:lnTo>
                  <a:pt x="51828" y="42497"/>
                </a:lnTo>
                <a:lnTo>
                  <a:pt x="56225" y="29468"/>
                </a:lnTo>
                <a:lnTo>
                  <a:pt x="56289" y="27592"/>
                </a:lnTo>
                <a:lnTo>
                  <a:pt x="52757" y="14211"/>
                </a:lnTo>
                <a:lnTo>
                  <a:pt x="43309" y="4401"/>
                </a:lnTo>
                <a:lnTo>
                  <a:pt x="29668" y="62"/>
                </a:lnTo>
                <a:lnTo>
                  <a:pt x="27687" y="0"/>
                </a:lnTo>
                <a:lnTo>
                  <a:pt x="14062" y="3604"/>
                </a:lnTo>
                <a:lnTo>
                  <a:pt x="4172" y="13086"/>
                </a:lnTo>
                <a:lnTo>
                  <a:pt x="23" y="26447"/>
                </a:lnTo>
                <a:lnTo>
                  <a:pt x="0" y="27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4133059" y="826677"/>
            <a:ext cx="56289" cy="55198"/>
          </a:xfrm>
          <a:custGeom>
            <a:avLst/>
            <a:gdLst/>
            <a:ahLst/>
            <a:cxnLst/>
            <a:rect l="l" t="t" r="r" b="b"/>
            <a:pathLst>
              <a:path w="56289" h="55198">
                <a:moveTo>
                  <a:pt x="0" y="27592"/>
                </a:moveTo>
                <a:lnTo>
                  <a:pt x="3615" y="41178"/>
                </a:lnTo>
                <a:lnTo>
                  <a:pt x="13126" y="51036"/>
                </a:lnTo>
                <a:lnTo>
                  <a:pt x="26528" y="55174"/>
                </a:lnTo>
                <a:lnTo>
                  <a:pt x="27687" y="55198"/>
                </a:lnTo>
                <a:lnTo>
                  <a:pt x="41742" y="51706"/>
                </a:lnTo>
                <a:lnTo>
                  <a:pt x="51828" y="42497"/>
                </a:lnTo>
                <a:lnTo>
                  <a:pt x="56225" y="29468"/>
                </a:lnTo>
                <a:lnTo>
                  <a:pt x="56289" y="27592"/>
                </a:lnTo>
                <a:lnTo>
                  <a:pt x="52757" y="14211"/>
                </a:lnTo>
                <a:lnTo>
                  <a:pt x="43309" y="4401"/>
                </a:lnTo>
                <a:lnTo>
                  <a:pt x="29668" y="62"/>
                </a:lnTo>
                <a:lnTo>
                  <a:pt x="27687" y="0"/>
                </a:lnTo>
                <a:lnTo>
                  <a:pt x="14062" y="3604"/>
                </a:lnTo>
                <a:lnTo>
                  <a:pt x="4172" y="13086"/>
                </a:lnTo>
                <a:lnTo>
                  <a:pt x="23" y="26447"/>
                </a:lnTo>
                <a:lnTo>
                  <a:pt x="0" y="27592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4502469" y="1186410"/>
            <a:ext cx="26773" cy="26692"/>
          </a:xfrm>
          <a:custGeom>
            <a:avLst/>
            <a:gdLst/>
            <a:ahLst/>
            <a:cxnLst/>
            <a:rect l="l" t="t" r="r" b="b"/>
            <a:pathLst>
              <a:path w="26773" h="26692">
                <a:moveTo>
                  <a:pt x="0" y="0"/>
                </a:moveTo>
                <a:lnTo>
                  <a:pt x="26773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5263493" y="851545"/>
            <a:ext cx="175317" cy="195038"/>
          </a:xfrm>
          <a:custGeom>
            <a:avLst/>
            <a:gdLst/>
            <a:ahLst/>
            <a:cxnLst/>
            <a:rect l="l" t="t" r="r" b="b"/>
            <a:pathLst>
              <a:path w="175317" h="195038">
                <a:moveTo>
                  <a:pt x="175317" y="19503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94917" y="898859"/>
            <a:ext cx="170353" cy="266612"/>
          </a:xfrm>
          <a:custGeom>
            <a:avLst/>
            <a:gdLst/>
            <a:ahLst/>
            <a:cxnLst/>
            <a:rect l="l" t="t" r="r" b="b"/>
            <a:pathLst>
              <a:path w="170353" h="266612">
                <a:moveTo>
                  <a:pt x="84903" y="0"/>
                </a:moveTo>
                <a:lnTo>
                  <a:pt x="93422" y="3029"/>
                </a:lnTo>
                <a:lnTo>
                  <a:pt x="101940" y="7579"/>
                </a:lnTo>
                <a:lnTo>
                  <a:pt x="110433" y="16375"/>
                </a:lnTo>
                <a:lnTo>
                  <a:pt x="118050" y="26692"/>
                </a:lnTo>
                <a:lnTo>
                  <a:pt x="125667" y="40039"/>
                </a:lnTo>
                <a:lnTo>
                  <a:pt x="133284" y="54298"/>
                </a:lnTo>
                <a:lnTo>
                  <a:pt x="140901" y="71586"/>
                </a:lnTo>
                <a:lnTo>
                  <a:pt x="146613" y="88570"/>
                </a:lnTo>
                <a:lnTo>
                  <a:pt x="153342" y="107684"/>
                </a:lnTo>
                <a:lnTo>
                  <a:pt x="158293" y="125580"/>
                </a:lnTo>
                <a:lnTo>
                  <a:pt x="161847" y="143769"/>
                </a:lnTo>
                <a:lnTo>
                  <a:pt x="165783" y="161969"/>
                </a:lnTo>
                <a:lnTo>
                  <a:pt x="168576" y="179866"/>
                </a:lnTo>
                <a:lnTo>
                  <a:pt x="169464" y="195038"/>
                </a:lnTo>
                <a:lnTo>
                  <a:pt x="170353" y="210501"/>
                </a:lnTo>
                <a:lnTo>
                  <a:pt x="168576" y="221731"/>
                </a:lnTo>
                <a:lnTo>
                  <a:pt x="165783" y="232339"/>
                </a:lnTo>
                <a:lnTo>
                  <a:pt x="160070" y="241744"/>
                </a:lnTo>
                <a:lnTo>
                  <a:pt x="151564" y="249323"/>
                </a:lnTo>
                <a:lnTo>
                  <a:pt x="140901" y="256003"/>
                </a:lnTo>
                <a:lnTo>
                  <a:pt x="128714" y="259945"/>
                </a:lnTo>
                <a:lnTo>
                  <a:pt x="114368" y="263582"/>
                </a:lnTo>
                <a:lnTo>
                  <a:pt x="100112" y="265712"/>
                </a:lnTo>
                <a:lnTo>
                  <a:pt x="84903" y="266612"/>
                </a:lnTo>
                <a:lnTo>
                  <a:pt x="70596" y="265712"/>
                </a:lnTo>
                <a:lnTo>
                  <a:pt x="55388" y="263582"/>
                </a:lnTo>
                <a:lnTo>
                  <a:pt x="41994" y="259945"/>
                </a:lnTo>
                <a:lnTo>
                  <a:pt x="29528" y="256003"/>
                </a:lnTo>
                <a:lnTo>
                  <a:pt x="18268" y="249323"/>
                </a:lnTo>
                <a:lnTo>
                  <a:pt x="9737" y="241744"/>
                </a:lnTo>
                <a:lnTo>
                  <a:pt x="3960" y="232339"/>
                </a:lnTo>
                <a:lnTo>
                  <a:pt x="0" y="221731"/>
                </a:lnTo>
                <a:lnTo>
                  <a:pt x="0" y="210501"/>
                </a:lnTo>
                <a:lnTo>
                  <a:pt x="0" y="195038"/>
                </a:lnTo>
                <a:lnTo>
                  <a:pt x="1828" y="179866"/>
                </a:lnTo>
                <a:lnTo>
                  <a:pt x="3960" y="161969"/>
                </a:lnTo>
                <a:lnTo>
                  <a:pt x="7616" y="143769"/>
                </a:lnTo>
                <a:lnTo>
                  <a:pt x="12479" y="125580"/>
                </a:lnTo>
                <a:lnTo>
                  <a:pt x="17353" y="107684"/>
                </a:lnTo>
                <a:lnTo>
                  <a:pt x="22825" y="88570"/>
                </a:lnTo>
                <a:lnTo>
                  <a:pt x="29528" y="71586"/>
                </a:lnTo>
                <a:lnTo>
                  <a:pt x="36218" y="54298"/>
                </a:lnTo>
                <a:lnTo>
                  <a:pt x="43822" y="40039"/>
                </a:lnTo>
                <a:lnTo>
                  <a:pt x="52341" y="26692"/>
                </a:lnTo>
                <a:lnTo>
                  <a:pt x="59945" y="16375"/>
                </a:lnTo>
                <a:lnTo>
                  <a:pt x="67562" y="7579"/>
                </a:lnTo>
                <a:lnTo>
                  <a:pt x="76385" y="3029"/>
                </a:lnTo>
                <a:lnTo>
                  <a:pt x="84903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5446427" y="738106"/>
            <a:ext cx="170366" cy="266612"/>
          </a:xfrm>
          <a:custGeom>
            <a:avLst/>
            <a:gdLst/>
            <a:ahLst/>
            <a:cxnLst/>
            <a:rect l="l" t="t" r="r" b="b"/>
            <a:pathLst>
              <a:path w="170366" h="266612">
                <a:moveTo>
                  <a:pt x="85817" y="266612"/>
                </a:moveTo>
                <a:lnTo>
                  <a:pt x="77185" y="263582"/>
                </a:lnTo>
                <a:lnTo>
                  <a:pt x="68425" y="259032"/>
                </a:lnTo>
                <a:lnTo>
                  <a:pt x="59920" y="250236"/>
                </a:lnTo>
                <a:lnTo>
                  <a:pt x="52303" y="239919"/>
                </a:lnTo>
                <a:lnTo>
                  <a:pt x="43797" y="226572"/>
                </a:lnTo>
                <a:lnTo>
                  <a:pt x="37069" y="212313"/>
                </a:lnTo>
                <a:lnTo>
                  <a:pt x="29452" y="195025"/>
                </a:lnTo>
                <a:lnTo>
                  <a:pt x="22723" y="178041"/>
                </a:lnTo>
                <a:lnTo>
                  <a:pt x="17011" y="158940"/>
                </a:lnTo>
                <a:lnTo>
                  <a:pt x="12441" y="141043"/>
                </a:lnTo>
                <a:lnTo>
                  <a:pt x="7616" y="122843"/>
                </a:lnTo>
                <a:lnTo>
                  <a:pt x="3935" y="104642"/>
                </a:lnTo>
                <a:lnTo>
                  <a:pt x="1777" y="86745"/>
                </a:lnTo>
                <a:lnTo>
                  <a:pt x="888" y="71586"/>
                </a:lnTo>
                <a:lnTo>
                  <a:pt x="0" y="56110"/>
                </a:lnTo>
                <a:lnTo>
                  <a:pt x="888" y="44893"/>
                </a:lnTo>
                <a:lnTo>
                  <a:pt x="3935" y="34272"/>
                </a:lnTo>
                <a:lnTo>
                  <a:pt x="9394" y="24867"/>
                </a:lnTo>
                <a:lnTo>
                  <a:pt x="19169" y="17288"/>
                </a:lnTo>
                <a:lnTo>
                  <a:pt x="29452" y="10608"/>
                </a:lnTo>
                <a:lnTo>
                  <a:pt x="41893" y="6666"/>
                </a:lnTo>
                <a:lnTo>
                  <a:pt x="56238" y="3029"/>
                </a:lnTo>
                <a:lnTo>
                  <a:pt x="70583" y="912"/>
                </a:lnTo>
                <a:lnTo>
                  <a:pt x="85817" y="0"/>
                </a:lnTo>
                <a:lnTo>
                  <a:pt x="100036" y="912"/>
                </a:lnTo>
                <a:lnTo>
                  <a:pt x="114381" y="3029"/>
                </a:lnTo>
                <a:lnTo>
                  <a:pt x="128726" y="6666"/>
                </a:lnTo>
                <a:lnTo>
                  <a:pt x="140786" y="10608"/>
                </a:lnTo>
                <a:lnTo>
                  <a:pt x="151450" y="17288"/>
                </a:lnTo>
                <a:lnTo>
                  <a:pt x="159956" y="24867"/>
                </a:lnTo>
                <a:lnTo>
                  <a:pt x="166684" y="34272"/>
                </a:lnTo>
                <a:lnTo>
                  <a:pt x="169477" y="44893"/>
                </a:lnTo>
                <a:lnTo>
                  <a:pt x="170366" y="56110"/>
                </a:lnTo>
                <a:lnTo>
                  <a:pt x="169477" y="71586"/>
                </a:lnTo>
                <a:lnTo>
                  <a:pt x="168588" y="86745"/>
                </a:lnTo>
                <a:lnTo>
                  <a:pt x="166684" y="104642"/>
                </a:lnTo>
                <a:lnTo>
                  <a:pt x="162749" y="122843"/>
                </a:lnTo>
                <a:lnTo>
                  <a:pt x="158179" y="141043"/>
                </a:lnTo>
                <a:lnTo>
                  <a:pt x="153354" y="158940"/>
                </a:lnTo>
                <a:lnTo>
                  <a:pt x="147515" y="178041"/>
                </a:lnTo>
                <a:lnTo>
                  <a:pt x="140786" y="195025"/>
                </a:lnTo>
                <a:lnTo>
                  <a:pt x="133169" y="212313"/>
                </a:lnTo>
                <a:lnTo>
                  <a:pt x="126568" y="226572"/>
                </a:lnTo>
                <a:lnTo>
                  <a:pt x="118063" y="239919"/>
                </a:lnTo>
                <a:lnTo>
                  <a:pt x="110446" y="250236"/>
                </a:lnTo>
                <a:lnTo>
                  <a:pt x="101940" y="259032"/>
                </a:lnTo>
                <a:lnTo>
                  <a:pt x="93307" y="263582"/>
                </a:lnTo>
                <a:lnTo>
                  <a:pt x="85817" y="266612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5504443" y="817272"/>
            <a:ext cx="55476" cy="56110"/>
          </a:xfrm>
          <a:custGeom>
            <a:avLst/>
            <a:gdLst/>
            <a:ahLst/>
            <a:cxnLst/>
            <a:rect l="l" t="t" r="r" b="b"/>
            <a:pathLst>
              <a:path w="55476" h="56110">
                <a:moveTo>
                  <a:pt x="0" y="27605"/>
                </a:moveTo>
                <a:lnTo>
                  <a:pt x="3514" y="41587"/>
                </a:lnTo>
                <a:lnTo>
                  <a:pt x="12771" y="51637"/>
                </a:lnTo>
                <a:lnTo>
                  <a:pt x="25845" y="56042"/>
                </a:lnTo>
                <a:lnTo>
                  <a:pt x="27801" y="56110"/>
                </a:lnTo>
                <a:lnTo>
                  <a:pt x="41183" y="52586"/>
                </a:lnTo>
                <a:lnTo>
                  <a:pt x="51042" y="43163"/>
                </a:lnTo>
                <a:lnTo>
                  <a:pt x="55414" y="29564"/>
                </a:lnTo>
                <a:lnTo>
                  <a:pt x="55476" y="27605"/>
                </a:lnTo>
                <a:lnTo>
                  <a:pt x="51840" y="13882"/>
                </a:lnTo>
                <a:lnTo>
                  <a:pt x="42308" y="4085"/>
                </a:lnTo>
                <a:lnTo>
                  <a:pt x="28943" y="23"/>
                </a:lnTo>
                <a:lnTo>
                  <a:pt x="27801" y="0"/>
                </a:lnTo>
                <a:lnTo>
                  <a:pt x="14165" y="3524"/>
                </a:lnTo>
                <a:lnTo>
                  <a:pt x="4232" y="12900"/>
                </a:lnTo>
                <a:lnTo>
                  <a:pt x="28" y="26334"/>
                </a:lnTo>
                <a:lnTo>
                  <a:pt x="0" y="2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5504443" y="817272"/>
            <a:ext cx="55476" cy="56110"/>
          </a:xfrm>
          <a:custGeom>
            <a:avLst/>
            <a:gdLst/>
            <a:ahLst/>
            <a:cxnLst/>
            <a:rect l="l" t="t" r="r" b="b"/>
            <a:pathLst>
              <a:path w="55476" h="56110">
                <a:moveTo>
                  <a:pt x="0" y="27605"/>
                </a:moveTo>
                <a:lnTo>
                  <a:pt x="3514" y="41587"/>
                </a:lnTo>
                <a:lnTo>
                  <a:pt x="12771" y="51637"/>
                </a:lnTo>
                <a:lnTo>
                  <a:pt x="25845" y="56042"/>
                </a:lnTo>
                <a:lnTo>
                  <a:pt x="27801" y="56110"/>
                </a:lnTo>
                <a:lnTo>
                  <a:pt x="41183" y="52586"/>
                </a:lnTo>
                <a:lnTo>
                  <a:pt x="51042" y="43163"/>
                </a:lnTo>
                <a:lnTo>
                  <a:pt x="55414" y="29564"/>
                </a:lnTo>
                <a:lnTo>
                  <a:pt x="55476" y="27605"/>
                </a:lnTo>
                <a:lnTo>
                  <a:pt x="51840" y="13882"/>
                </a:lnTo>
                <a:lnTo>
                  <a:pt x="42308" y="4085"/>
                </a:lnTo>
                <a:lnTo>
                  <a:pt x="28943" y="23"/>
                </a:lnTo>
                <a:lnTo>
                  <a:pt x="27801" y="0"/>
                </a:lnTo>
                <a:lnTo>
                  <a:pt x="14165" y="3524"/>
                </a:lnTo>
                <a:lnTo>
                  <a:pt x="4232" y="12900"/>
                </a:lnTo>
                <a:lnTo>
                  <a:pt x="28" y="26334"/>
                </a:lnTo>
                <a:lnTo>
                  <a:pt x="0" y="27605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5527294" y="678345"/>
            <a:ext cx="26786" cy="26388"/>
          </a:xfrm>
          <a:custGeom>
            <a:avLst/>
            <a:gdLst/>
            <a:ahLst/>
            <a:cxnLst/>
            <a:rect l="l" t="t" r="r" b="b"/>
            <a:pathLst>
              <a:path w="26786" h="26388">
                <a:moveTo>
                  <a:pt x="26786" y="0"/>
                </a:moveTo>
                <a:lnTo>
                  <a:pt x="0" y="26388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5188339" y="1138778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26786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5222742" y="1173064"/>
            <a:ext cx="26405" cy="26692"/>
          </a:xfrm>
          <a:custGeom>
            <a:avLst/>
            <a:gdLst/>
            <a:ahLst/>
            <a:cxnLst/>
            <a:rect l="l" t="t" r="r" b="b"/>
            <a:pathLst>
              <a:path w="26405" h="26692">
                <a:moveTo>
                  <a:pt x="26405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4427315" y="367169"/>
            <a:ext cx="170391" cy="266295"/>
          </a:xfrm>
          <a:custGeom>
            <a:avLst/>
            <a:gdLst/>
            <a:ahLst/>
            <a:cxnLst/>
            <a:rect l="l" t="t" r="r" b="b"/>
            <a:pathLst>
              <a:path w="170391" h="266295">
                <a:moveTo>
                  <a:pt x="85805" y="266295"/>
                </a:moveTo>
                <a:lnTo>
                  <a:pt x="77286" y="263557"/>
                </a:lnTo>
                <a:lnTo>
                  <a:pt x="68768" y="258703"/>
                </a:lnTo>
                <a:lnTo>
                  <a:pt x="59945" y="250211"/>
                </a:lnTo>
                <a:lnTo>
                  <a:pt x="52328" y="239602"/>
                </a:lnTo>
                <a:lnTo>
                  <a:pt x="43810" y="226255"/>
                </a:lnTo>
                <a:lnTo>
                  <a:pt x="37120" y="211996"/>
                </a:lnTo>
                <a:lnTo>
                  <a:pt x="29515" y="195012"/>
                </a:lnTo>
                <a:lnTo>
                  <a:pt x="22812" y="177724"/>
                </a:lnTo>
                <a:lnTo>
                  <a:pt x="17341" y="158915"/>
                </a:lnTo>
                <a:lnTo>
                  <a:pt x="12466" y="140714"/>
                </a:lnTo>
                <a:lnTo>
                  <a:pt x="7604" y="122564"/>
                </a:lnTo>
                <a:lnTo>
                  <a:pt x="3948" y="104566"/>
                </a:lnTo>
                <a:lnTo>
                  <a:pt x="1815" y="86441"/>
                </a:lnTo>
                <a:lnTo>
                  <a:pt x="901" y="71231"/>
                </a:lnTo>
                <a:lnTo>
                  <a:pt x="0" y="56148"/>
                </a:lnTo>
                <a:lnTo>
                  <a:pt x="901" y="44614"/>
                </a:lnTo>
                <a:lnTo>
                  <a:pt x="3948" y="34221"/>
                </a:lnTo>
                <a:lnTo>
                  <a:pt x="9432" y="24588"/>
                </a:lnTo>
                <a:lnTo>
                  <a:pt x="19169" y="16984"/>
                </a:lnTo>
                <a:lnTo>
                  <a:pt x="29515" y="10266"/>
                </a:lnTo>
                <a:lnTo>
                  <a:pt x="41982" y="6590"/>
                </a:lnTo>
                <a:lnTo>
                  <a:pt x="56289" y="2661"/>
                </a:lnTo>
                <a:lnTo>
                  <a:pt x="70583" y="887"/>
                </a:lnTo>
                <a:lnTo>
                  <a:pt x="85805" y="0"/>
                </a:lnTo>
                <a:lnTo>
                  <a:pt x="100099" y="887"/>
                </a:lnTo>
                <a:lnTo>
                  <a:pt x="114406" y="2661"/>
                </a:lnTo>
                <a:lnTo>
                  <a:pt x="128714" y="6590"/>
                </a:lnTo>
                <a:lnTo>
                  <a:pt x="140875" y="10266"/>
                </a:lnTo>
                <a:lnTo>
                  <a:pt x="151526" y="16984"/>
                </a:lnTo>
                <a:lnTo>
                  <a:pt x="160045" y="24588"/>
                </a:lnTo>
                <a:lnTo>
                  <a:pt x="166748" y="34221"/>
                </a:lnTo>
                <a:lnTo>
                  <a:pt x="169490" y="44614"/>
                </a:lnTo>
                <a:lnTo>
                  <a:pt x="170391" y="56148"/>
                </a:lnTo>
                <a:lnTo>
                  <a:pt x="169490" y="71231"/>
                </a:lnTo>
                <a:lnTo>
                  <a:pt x="168576" y="86441"/>
                </a:lnTo>
                <a:lnTo>
                  <a:pt x="166748" y="104566"/>
                </a:lnTo>
                <a:lnTo>
                  <a:pt x="162787" y="122564"/>
                </a:lnTo>
                <a:lnTo>
                  <a:pt x="158229" y="140714"/>
                </a:lnTo>
                <a:lnTo>
                  <a:pt x="153354" y="158915"/>
                </a:lnTo>
                <a:lnTo>
                  <a:pt x="147578" y="177724"/>
                </a:lnTo>
                <a:lnTo>
                  <a:pt x="140875" y="195012"/>
                </a:lnTo>
                <a:lnTo>
                  <a:pt x="133271" y="211996"/>
                </a:lnTo>
                <a:lnTo>
                  <a:pt x="126581" y="226255"/>
                </a:lnTo>
                <a:lnTo>
                  <a:pt x="118063" y="239602"/>
                </a:lnTo>
                <a:lnTo>
                  <a:pt x="110446" y="250211"/>
                </a:lnTo>
                <a:lnTo>
                  <a:pt x="101927" y="258703"/>
                </a:lnTo>
                <a:lnTo>
                  <a:pt x="93409" y="263557"/>
                </a:lnTo>
                <a:lnTo>
                  <a:pt x="85805" y="266295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4485433" y="446005"/>
            <a:ext cx="56289" cy="56148"/>
          </a:xfrm>
          <a:custGeom>
            <a:avLst/>
            <a:gdLst/>
            <a:ahLst/>
            <a:cxnLst/>
            <a:rect l="l" t="t" r="r" b="b"/>
            <a:pathLst>
              <a:path w="56289" h="56148">
                <a:moveTo>
                  <a:pt x="0" y="27630"/>
                </a:moveTo>
                <a:lnTo>
                  <a:pt x="3501" y="41649"/>
                </a:lnTo>
                <a:lnTo>
                  <a:pt x="12738" y="51704"/>
                </a:lnTo>
                <a:lnTo>
                  <a:pt x="25809" y="56085"/>
                </a:lnTo>
                <a:lnTo>
                  <a:pt x="27687" y="56148"/>
                </a:lnTo>
                <a:lnTo>
                  <a:pt x="41540" y="52736"/>
                </a:lnTo>
                <a:lnTo>
                  <a:pt x="51584" y="43586"/>
                </a:lnTo>
                <a:lnTo>
                  <a:pt x="56170" y="30331"/>
                </a:lnTo>
                <a:lnTo>
                  <a:pt x="56289" y="27630"/>
                </a:lnTo>
                <a:lnTo>
                  <a:pt x="52759" y="14226"/>
                </a:lnTo>
                <a:lnTo>
                  <a:pt x="43319" y="4410"/>
                </a:lnTo>
                <a:lnTo>
                  <a:pt x="29696" y="64"/>
                </a:lnTo>
                <a:lnTo>
                  <a:pt x="27687" y="0"/>
                </a:lnTo>
                <a:lnTo>
                  <a:pt x="14065" y="3598"/>
                </a:lnTo>
                <a:lnTo>
                  <a:pt x="4179" y="13074"/>
                </a:lnTo>
                <a:lnTo>
                  <a:pt x="25" y="26451"/>
                </a:lnTo>
                <a:lnTo>
                  <a:pt x="0" y="27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4485433" y="446005"/>
            <a:ext cx="56289" cy="56148"/>
          </a:xfrm>
          <a:custGeom>
            <a:avLst/>
            <a:gdLst/>
            <a:ahLst/>
            <a:cxnLst/>
            <a:rect l="l" t="t" r="r" b="b"/>
            <a:pathLst>
              <a:path w="56289" h="56148">
                <a:moveTo>
                  <a:pt x="0" y="27630"/>
                </a:moveTo>
                <a:lnTo>
                  <a:pt x="3501" y="41649"/>
                </a:lnTo>
                <a:lnTo>
                  <a:pt x="12738" y="51704"/>
                </a:lnTo>
                <a:lnTo>
                  <a:pt x="25809" y="56085"/>
                </a:lnTo>
                <a:lnTo>
                  <a:pt x="27687" y="56148"/>
                </a:lnTo>
                <a:lnTo>
                  <a:pt x="41540" y="52736"/>
                </a:lnTo>
                <a:lnTo>
                  <a:pt x="51584" y="43586"/>
                </a:lnTo>
                <a:lnTo>
                  <a:pt x="56170" y="30331"/>
                </a:lnTo>
                <a:lnTo>
                  <a:pt x="56289" y="27630"/>
                </a:lnTo>
                <a:lnTo>
                  <a:pt x="52759" y="14226"/>
                </a:lnTo>
                <a:lnTo>
                  <a:pt x="43319" y="4410"/>
                </a:lnTo>
                <a:lnTo>
                  <a:pt x="29696" y="64"/>
                </a:lnTo>
                <a:lnTo>
                  <a:pt x="27687" y="0"/>
                </a:lnTo>
                <a:lnTo>
                  <a:pt x="14065" y="3598"/>
                </a:lnTo>
                <a:lnTo>
                  <a:pt x="4179" y="13074"/>
                </a:lnTo>
                <a:lnTo>
                  <a:pt x="25" y="26451"/>
                </a:lnTo>
                <a:lnTo>
                  <a:pt x="0" y="27630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4383492" y="400503"/>
            <a:ext cx="27687" cy="27630"/>
          </a:xfrm>
          <a:custGeom>
            <a:avLst/>
            <a:gdLst/>
            <a:ahLst/>
            <a:cxnLst/>
            <a:rect l="l" t="t" r="r" b="b"/>
            <a:pathLst>
              <a:path w="27687" h="27630">
                <a:moveTo>
                  <a:pt x="0" y="0"/>
                </a:moveTo>
                <a:lnTo>
                  <a:pt x="27687" y="2763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5113185" y="357409"/>
            <a:ext cx="170366" cy="266650"/>
          </a:xfrm>
          <a:custGeom>
            <a:avLst/>
            <a:gdLst/>
            <a:ahLst/>
            <a:cxnLst/>
            <a:rect l="l" t="t" r="r" b="b"/>
            <a:pathLst>
              <a:path w="170366" h="266650">
                <a:moveTo>
                  <a:pt x="85500" y="266650"/>
                </a:moveTo>
                <a:lnTo>
                  <a:pt x="76982" y="263620"/>
                </a:lnTo>
                <a:lnTo>
                  <a:pt x="68463" y="259070"/>
                </a:lnTo>
                <a:lnTo>
                  <a:pt x="59945" y="250274"/>
                </a:lnTo>
                <a:lnTo>
                  <a:pt x="52328" y="239957"/>
                </a:lnTo>
                <a:lnTo>
                  <a:pt x="43810" y="226610"/>
                </a:lnTo>
                <a:lnTo>
                  <a:pt x="37120" y="212351"/>
                </a:lnTo>
                <a:lnTo>
                  <a:pt x="29515" y="195367"/>
                </a:lnTo>
                <a:lnTo>
                  <a:pt x="22812" y="178079"/>
                </a:lnTo>
                <a:lnTo>
                  <a:pt x="17036" y="158965"/>
                </a:lnTo>
                <a:lnTo>
                  <a:pt x="12161" y="141069"/>
                </a:lnTo>
                <a:lnTo>
                  <a:pt x="7604" y="122817"/>
                </a:lnTo>
                <a:lnTo>
                  <a:pt x="3643" y="104946"/>
                </a:lnTo>
                <a:lnTo>
                  <a:pt x="1815" y="86821"/>
                </a:lnTo>
                <a:lnTo>
                  <a:pt x="914" y="71611"/>
                </a:lnTo>
                <a:lnTo>
                  <a:pt x="0" y="56402"/>
                </a:lnTo>
                <a:lnTo>
                  <a:pt x="914" y="44868"/>
                </a:lnTo>
                <a:lnTo>
                  <a:pt x="3643" y="34348"/>
                </a:lnTo>
                <a:lnTo>
                  <a:pt x="9432" y="24842"/>
                </a:lnTo>
                <a:lnTo>
                  <a:pt x="18864" y="17364"/>
                </a:lnTo>
                <a:lnTo>
                  <a:pt x="29515" y="10646"/>
                </a:lnTo>
                <a:lnTo>
                  <a:pt x="41677" y="6717"/>
                </a:lnTo>
                <a:lnTo>
                  <a:pt x="55984" y="3041"/>
                </a:lnTo>
                <a:lnTo>
                  <a:pt x="70291" y="1267"/>
                </a:lnTo>
                <a:lnTo>
                  <a:pt x="85500" y="0"/>
                </a:lnTo>
                <a:lnTo>
                  <a:pt x="99782" y="1267"/>
                </a:lnTo>
                <a:lnTo>
                  <a:pt x="114127" y="3041"/>
                </a:lnTo>
                <a:lnTo>
                  <a:pt x="128345" y="6717"/>
                </a:lnTo>
                <a:lnTo>
                  <a:pt x="140913" y="10646"/>
                </a:lnTo>
                <a:lnTo>
                  <a:pt x="151196" y="17364"/>
                </a:lnTo>
                <a:lnTo>
                  <a:pt x="159702" y="24842"/>
                </a:lnTo>
                <a:lnTo>
                  <a:pt x="166430" y="34348"/>
                </a:lnTo>
                <a:lnTo>
                  <a:pt x="169477" y="44868"/>
                </a:lnTo>
                <a:lnTo>
                  <a:pt x="170366" y="56402"/>
                </a:lnTo>
                <a:lnTo>
                  <a:pt x="169477" y="71612"/>
                </a:lnTo>
                <a:lnTo>
                  <a:pt x="168588" y="86821"/>
                </a:lnTo>
                <a:lnTo>
                  <a:pt x="166430" y="104946"/>
                </a:lnTo>
                <a:lnTo>
                  <a:pt x="162749" y="122817"/>
                </a:lnTo>
                <a:lnTo>
                  <a:pt x="157925" y="141069"/>
                </a:lnTo>
                <a:lnTo>
                  <a:pt x="153354" y="158965"/>
                </a:lnTo>
                <a:lnTo>
                  <a:pt x="147515" y="178079"/>
                </a:lnTo>
                <a:lnTo>
                  <a:pt x="140913" y="195367"/>
                </a:lnTo>
                <a:lnTo>
                  <a:pt x="133296" y="212351"/>
                </a:lnTo>
                <a:lnTo>
                  <a:pt x="126568" y="226610"/>
                </a:lnTo>
                <a:lnTo>
                  <a:pt x="118063" y="239957"/>
                </a:lnTo>
                <a:lnTo>
                  <a:pt x="110446" y="250274"/>
                </a:lnTo>
                <a:lnTo>
                  <a:pt x="101940" y="259070"/>
                </a:lnTo>
                <a:lnTo>
                  <a:pt x="93053" y="263620"/>
                </a:lnTo>
                <a:lnTo>
                  <a:pt x="85500" y="26665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5171302" y="436626"/>
            <a:ext cx="55121" cy="56148"/>
          </a:xfrm>
          <a:custGeom>
            <a:avLst/>
            <a:gdLst/>
            <a:ahLst/>
            <a:cxnLst/>
            <a:rect l="l" t="t" r="r" b="b"/>
            <a:pathLst>
              <a:path w="55121" h="56148">
                <a:moveTo>
                  <a:pt x="0" y="27630"/>
                </a:moveTo>
                <a:lnTo>
                  <a:pt x="3465" y="41658"/>
                </a:lnTo>
                <a:lnTo>
                  <a:pt x="12651" y="51753"/>
                </a:lnTo>
                <a:lnTo>
                  <a:pt x="25738" y="56099"/>
                </a:lnTo>
                <a:lnTo>
                  <a:pt x="27382" y="56148"/>
                </a:lnTo>
                <a:lnTo>
                  <a:pt x="40791" y="52609"/>
                </a:lnTo>
                <a:lnTo>
                  <a:pt x="50664" y="43179"/>
                </a:lnTo>
                <a:lnTo>
                  <a:pt x="55054" y="29638"/>
                </a:lnTo>
                <a:lnTo>
                  <a:pt x="55121" y="27630"/>
                </a:lnTo>
                <a:lnTo>
                  <a:pt x="51494" y="14038"/>
                </a:lnTo>
                <a:lnTo>
                  <a:pt x="41973" y="4179"/>
                </a:lnTo>
                <a:lnTo>
                  <a:pt x="28600" y="26"/>
                </a:lnTo>
                <a:lnTo>
                  <a:pt x="27382" y="0"/>
                </a:lnTo>
                <a:lnTo>
                  <a:pt x="13775" y="3636"/>
                </a:lnTo>
                <a:lnTo>
                  <a:pt x="4017" y="13205"/>
                </a:lnTo>
                <a:lnTo>
                  <a:pt x="15" y="26694"/>
                </a:lnTo>
                <a:lnTo>
                  <a:pt x="0" y="27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5171302" y="436626"/>
            <a:ext cx="55121" cy="56148"/>
          </a:xfrm>
          <a:custGeom>
            <a:avLst/>
            <a:gdLst/>
            <a:ahLst/>
            <a:cxnLst/>
            <a:rect l="l" t="t" r="r" b="b"/>
            <a:pathLst>
              <a:path w="55121" h="56148">
                <a:moveTo>
                  <a:pt x="0" y="27630"/>
                </a:moveTo>
                <a:lnTo>
                  <a:pt x="3465" y="41658"/>
                </a:lnTo>
                <a:lnTo>
                  <a:pt x="12651" y="51753"/>
                </a:lnTo>
                <a:lnTo>
                  <a:pt x="25738" y="56099"/>
                </a:lnTo>
                <a:lnTo>
                  <a:pt x="27382" y="56148"/>
                </a:lnTo>
                <a:lnTo>
                  <a:pt x="40791" y="52609"/>
                </a:lnTo>
                <a:lnTo>
                  <a:pt x="50664" y="43179"/>
                </a:lnTo>
                <a:lnTo>
                  <a:pt x="55054" y="29638"/>
                </a:lnTo>
                <a:lnTo>
                  <a:pt x="55121" y="27630"/>
                </a:lnTo>
                <a:lnTo>
                  <a:pt x="51494" y="14038"/>
                </a:lnTo>
                <a:lnTo>
                  <a:pt x="41973" y="4179"/>
                </a:lnTo>
                <a:lnTo>
                  <a:pt x="28600" y="26"/>
                </a:lnTo>
                <a:lnTo>
                  <a:pt x="27382" y="0"/>
                </a:lnTo>
                <a:lnTo>
                  <a:pt x="13775" y="3636"/>
                </a:lnTo>
                <a:lnTo>
                  <a:pt x="4017" y="13205"/>
                </a:lnTo>
                <a:lnTo>
                  <a:pt x="15" y="26694"/>
                </a:lnTo>
                <a:lnTo>
                  <a:pt x="0" y="27630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5264382" y="415713"/>
            <a:ext cx="26786" cy="26616"/>
          </a:xfrm>
          <a:custGeom>
            <a:avLst/>
            <a:gdLst/>
            <a:ahLst/>
            <a:cxnLst/>
            <a:rect l="l" t="t" r="r" b="b"/>
            <a:pathLst>
              <a:path w="26786" h="26616">
                <a:moveTo>
                  <a:pt x="26786" y="0"/>
                </a:moveTo>
                <a:lnTo>
                  <a:pt x="0" y="26616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5297008" y="447780"/>
            <a:ext cx="27674" cy="27630"/>
          </a:xfrm>
          <a:custGeom>
            <a:avLst/>
            <a:gdLst/>
            <a:ahLst/>
            <a:cxnLst/>
            <a:rect l="l" t="t" r="r" b="b"/>
            <a:pathLst>
              <a:path w="27674" h="27630">
                <a:moveTo>
                  <a:pt x="27674" y="0"/>
                </a:moveTo>
                <a:lnTo>
                  <a:pt x="0" y="2763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4085593" y="1270126"/>
            <a:ext cx="170404" cy="266307"/>
          </a:xfrm>
          <a:custGeom>
            <a:avLst/>
            <a:gdLst/>
            <a:ahLst/>
            <a:cxnLst/>
            <a:rect l="l" t="t" r="r" b="b"/>
            <a:pathLst>
              <a:path w="170404" h="266307">
                <a:moveTo>
                  <a:pt x="84586" y="0"/>
                </a:moveTo>
                <a:lnTo>
                  <a:pt x="76068" y="2725"/>
                </a:lnTo>
                <a:lnTo>
                  <a:pt x="67549" y="7579"/>
                </a:lnTo>
                <a:lnTo>
                  <a:pt x="59945" y="16071"/>
                </a:lnTo>
                <a:lnTo>
                  <a:pt x="52341" y="26680"/>
                </a:lnTo>
                <a:lnTo>
                  <a:pt x="43810" y="40026"/>
                </a:lnTo>
                <a:lnTo>
                  <a:pt x="35901" y="54285"/>
                </a:lnTo>
                <a:lnTo>
                  <a:pt x="29515" y="71269"/>
                </a:lnTo>
                <a:lnTo>
                  <a:pt x="22825" y="88558"/>
                </a:lnTo>
                <a:lnTo>
                  <a:pt x="17036" y="107367"/>
                </a:lnTo>
                <a:lnTo>
                  <a:pt x="12174" y="125568"/>
                </a:lnTo>
                <a:lnTo>
                  <a:pt x="7604" y="143769"/>
                </a:lnTo>
                <a:lnTo>
                  <a:pt x="3656" y="161665"/>
                </a:lnTo>
                <a:lnTo>
                  <a:pt x="1828" y="179866"/>
                </a:lnTo>
                <a:lnTo>
                  <a:pt x="0" y="195025"/>
                </a:lnTo>
                <a:lnTo>
                  <a:pt x="0" y="221718"/>
                </a:lnTo>
                <a:lnTo>
                  <a:pt x="3656" y="232035"/>
                </a:lnTo>
                <a:lnTo>
                  <a:pt x="9432" y="241731"/>
                </a:lnTo>
                <a:lnTo>
                  <a:pt x="17950" y="249323"/>
                </a:lnTo>
                <a:lnTo>
                  <a:pt x="29515" y="255990"/>
                </a:lnTo>
                <a:lnTo>
                  <a:pt x="41690" y="259628"/>
                </a:lnTo>
                <a:lnTo>
                  <a:pt x="55070" y="263570"/>
                </a:lnTo>
                <a:lnTo>
                  <a:pt x="70291" y="265395"/>
                </a:lnTo>
                <a:lnTo>
                  <a:pt x="84586" y="266307"/>
                </a:lnTo>
                <a:lnTo>
                  <a:pt x="99807" y="265395"/>
                </a:lnTo>
                <a:lnTo>
                  <a:pt x="114102" y="263570"/>
                </a:lnTo>
                <a:lnTo>
                  <a:pt x="128409" y="259628"/>
                </a:lnTo>
                <a:lnTo>
                  <a:pt x="140888" y="255990"/>
                </a:lnTo>
                <a:lnTo>
                  <a:pt x="151234" y="249323"/>
                </a:lnTo>
                <a:lnTo>
                  <a:pt x="159753" y="241731"/>
                </a:lnTo>
                <a:lnTo>
                  <a:pt x="165529" y="232035"/>
                </a:lnTo>
                <a:lnTo>
                  <a:pt x="168576" y="221718"/>
                </a:lnTo>
                <a:lnTo>
                  <a:pt x="170404" y="210197"/>
                </a:lnTo>
                <a:lnTo>
                  <a:pt x="169490" y="195025"/>
                </a:lnTo>
                <a:lnTo>
                  <a:pt x="168576" y="179866"/>
                </a:lnTo>
                <a:lnTo>
                  <a:pt x="165529" y="161665"/>
                </a:lnTo>
                <a:lnTo>
                  <a:pt x="161885" y="143769"/>
                </a:lnTo>
                <a:lnTo>
                  <a:pt x="157925" y="125568"/>
                </a:lnTo>
                <a:lnTo>
                  <a:pt x="153050" y="107367"/>
                </a:lnTo>
                <a:lnTo>
                  <a:pt x="146664" y="88558"/>
                </a:lnTo>
                <a:lnTo>
                  <a:pt x="140888" y="71269"/>
                </a:lnTo>
                <a:lnTo>
                  <a:pt x="133271" y="54285"/>
                </a:lnTo>
                <a:lnTo>
                  <a:pt x="125667" y="40026"/>
                </a:lnTo>
                <a:lnTo>
                  <a:pt x="118062" y="26680"/>
                </a:lnTo>
                <a:lnTo>
                  <a:pt x="110458" y="16071"/>
                </a:lnTo>
                <a:lnTo>
                  <a:pt x="101635" y="7579"/>
                </a:lnTo>
                <a:lnTo>
                  <a:pt x="93117" y="2725"/>
                </a:lnTo>
                <a:lnTo>
                  <a:pt x="845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4085593" y="1270126"/>
            <a:ext cx="170404" cy="266307"/>
          </a:xfrm>
          <a:custGeom>
            <a:avLst/>
            <a:gdLst/>
            <a:ahLst/>
            <a:cxnLst/>
            <a:rect l="l" t="t" r="r" b="b"/>
            <a:pathLst>
              <a:path w="170404" h="266307">
                <a:moveTo>
                  <a:pt x="84586" y="0"/>
                </a:moveTo>
                <a:lnTo>
                  <a:pt x="93117" y="2725"/>
                </a:lnTo>
                <a:lnTo>
                  <a:pt x="101635" y="7579"/>
                </a:lnTo>
                <a:lnTo>
                  <a:pt x="110458" y="16071"/>
                </a:lnTo>
                <a:lnTo>
                  <a:pt x="118062" y="26680"/>
                </a:lnTo>
                <a:lnTo>
                  <a:pt x="125667" y="40026"/>
                </a:lnTo>
                <a:lnTo>
                  <a:pt x="133271" y="54285"/>
                </a:lnTo>
                <a:lnTo>
                  <a:pt x="140888" y="71269"/>
                </a:lnTo>
                <a:lnTo>
                  <a:pt x="146664" y="88558"/>
                </a:lnTo>
                <a:lnTo>
                  <a:pt x="153050" y="107367"/>
                </a:lnTo>
                <a:lnTo>
                  <a:pt x="157925" y="125568"/>
                </a:lnTo>
                <a:lnTo>
                  <a:pt x="161885" y="143769"/>
                </a:lnTo>
                <a:lnTo>
                  <a:pt x="165529" y="161665"/>
                </a:lnTo>
                <a:lnTo>
                  <a:pt x="168576" y="179866"/>
                </a:lnTo>
                <a:lnTo>
                  <a:pt x="169490" y="195025"/>
                </a:lnTo>
                <a:lnTo>
                  <a:pt x="170404" y="210197"/>
                </a:lnTo>
                <a:lnTo>
                  <a:pt x="168576" y="221718"/>
                </a:lnTo>
                <a:lnTo>
                  <a:pt x="165529" y="232035"/>
                </a:lnTo>
                <a:lnTo>
                  <a:pt x="159753" y="241731"/>
                </a:lnTo>
                <a:lnTo>
                  <a:pt x="151234" y="249323"/>
                </a:lnTo>
                <a:lnTo>
                  <a:pt x="140888" y="255990"/>
                </a:lnTo>
                <a:lnTo>
                  <a:pt x="128409" y="259628"/>
                </a:lnTo>
                <a:lnTo>
                  <a:pt x="114102" y="263570"/>
                </a:lnTo>
                <a:lnTo>
                  <a:pt x="99807" y="265395"/>
                </a:lnTo>
                <a:lnTo>
                  <a:pt x="84586" y="266307"/>
                </a:lnTo>
                <a:lnTo>
                  <a:pt x="70291" y="265395"/>
                </a:lnTo>
                <a:lnTo>
                  <a:pt x="55070" y="263570"/>
                </a:lnTo>
                <a:lnTo>
                  <a:pt x="41690" y="259628"/>
                </a:lnTo>
                <a:lnTo>
                  <a:pt x="29515" y="255990"/>
                </a:lnTo>
                <a:lnTo>
                  <a:pt x="17950" y="249323"/>
                </a:lnTo>
                <a:lnTo>
                  <a:pt x="9432" y="241731"/>
                </a:lnTo>
                <a:lnTo>
                  <a:pt x="3656" y="232035"/>
                </a:lnTo>
                <a:lnTo>
                  <a:pt x="0" y="221718"/>
                </a:lnTo>
                <a:lnTo>
                  <a:pt x="0" y="210197"/>
                </a:lnTo>
                <a:lnTo>
                  <a:pt x="0" y="195025"/>
                </a:lnTo>
                <a:lnTo>
                  <a:pt x="1828" y="179866"/>
                </a:lnTo>
                <a:lnTo>
                  <a:pt x="3656" y="161665"/>
                </a:lnTo>
                <a:lnTo>
                  <a:pt x="7604" y="143769"/>
                </a:lnTo>
                <a:lnTo>
                  <a:pt x="12174" y="125568"/>
                </a:lnTo>
                <a:lnTo>
                  <a:pt x="17036" y="107367"/>
                </a:lnTo>
                <a:lnTo>
                  <a:pt x="22825" y="88558"/>
                </a:lnTo>
                <a:lnTo>
                  <a:pt x="29515" y="71269"/>
                </a:lnTo>
                <a:lnTo>
                  <a:pt x="35901" y="54285"/>
                </a:lnTo>
                <a:lnTo>
                  <a:pt x="43810" y="40026"/>
                </a:lnTo>
                <a:lnTo>
                  <a:pt x="52341" y="26680"/>
                </a:lnTo>
                <a:lnTo>
                  <a:pt x="59945" y="16071"/>
                </a:lnTo>
                <a:lnTo>
                  <a:pt x="67549" y="7579"/>
                </a:lnTo>
                <a:lnTo>
                  <a:pt x="76068" y="2725"/>
                </a:lnTo>
                <a:lnTo>
                  <a:pt x="84586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4264515" y="1424200"/>
            <a:ext cx="26773" cy="26692"/>
          </a:xfrm>
          <a:custGeom>
            <a:avLst/>
            <a:gdLst/>
            <a:ahLst/>
            <a:cxnLst/>
            <a:rect l="l" t="t" r="r" b="b"/>
            <a:pathLst>
              <a:path w="26773" h="26692">
                <a:moveTo>
                  <a:pt x="0" y="0"/>
                </a:moveTo>
                <a:lnTo>
                  <a:pt x="26773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5447316" y="1289227"/>
            <a:ext cx="170620" cy="266307"/>
          </a:xfrm>
          <a:custGeom>
            <a:avLst/>
            <a:gdLst/>
            <a:ahLst/>
            <a:cxnLst/>
            <a:rect l="l" t="t" r="r" b="b"/>
            <a:pathLst>
              <a:path w="170620" h="266307">
                <a:moveTo>
                  <a:pt x="84929" y="0"/>
                </a:moveTo>
                <a:lnTo>
                  <a:pt x="93434" y="2737"/>
                </a:lnTo>
                <a:lnTo>
                  <a:pt x="101940" y="7579"/>
                </a:lnTo>
                <a:lnTo>
                  <a:pt x="110445" y="16084"/>
                </a:lnTo>
                <a:lnTo>
                  <a:pt x="118062" y="26388"/>
                </a:lnTo>
                <a:lnTo>
                  <a:pt x="125679" y="39735"/>
                </a:lnTo>
                <a:lnTo>
                  <a:pt x="133296" y="53994"/>
                </a:lnTo>
                <a:lnTo>
                  <a:pt x="140913" y="71282"/>
                </a:lnTo>
                <a:lnTo>
                  <a:pt x="146626" y="88266"/>
                </a:lnTo>
                <a:lnTo>
                  <a:pt x="153354" y="107379"/>
                </a:lnTo>
                <a:lnTo>
                  <a:pt x="158178" y="125580"/>
                </a:lnTo>
                <a:lnTo>
                  <a:pt x="161860" y="143464"/>
                </a:lnTo>
                <a:lnTo>
                  <a:pt x="165795" y="161665"/>
                </a:lnTo>
                <a:lnTo>
                  <a:pt x="168588" y="179562"/>
                </a:lnTo>
                <a:lnTo>
                  <a:pt x="169477" y="195038"/>
                </a:lnTo>
                <a:lnTo>
                  <a:pt x="170620" y="210197"/>
                </a:lnTo>
                <a:lnTo>
                  <a:pt x="168588" y="221426"/>
                </a:lnTo>
                <a:lnTo>
                  <a:pt x="165795" y="232035"/>
                </a:lnTo>
                <a:lnTo>
                  <a:pt x="160083" y="241440"/>
                </a:lnTo>
                <a:lnTo>
                  <a:pt x="151450" y="249019"/>
                </a:lnTo>
                <a:lnTo>
                  <a:pt x="140913" y="255699"/>
                </a:lnTo>
                <a:lnTo>
                  <a:pt x="128726" y="259641"/>
                </a:lnTo>
                <a:lnTo>
                  <a:pt x="114381" y="263582"/>
                </a:lnTo>
                <a:lnTo>
                  <a:pt x="100036" y="265408"/>
                </a:lnTo>
                <a:lnTo>
                  <a:pt x="84929" y="266307"/>
                </a:lnTo>
                <a:lnTo>
                  <a:pt x="70583" y="265408"/>
                </a:lnTo>
                <a:lnTo>
                  <a:pt x="55349" y="263582"/>
                </a:lnTo>
                <a:lnTo>
                  <a:pt x="42020" y="259641"/>
                </a:lnTo>
                <a:lnTo>
                  <a:pt x="29452" y="255699"/>
                </a:lnTo>
                <a:lnTo>
                  <a:pt x="18280" y="249019"/>
                </a:lnTo>
                <a:lnTo>
                  <a:pt x="9775" y="241440"/>
                </a:lnTo>
                <a:lnTo>
                  <a:pt x="3935" y="232035"/>
                </a:lnTo>
                <a:lnTo>
                  <a:pt x="0" y="221426"/>
                </a:lnTo>
                <a:lnTo>
                  <a:pt x="0" y="210197"/>
                </a:lnTo>
                <a:lnTo>
                  <a:pt x="0" y="195038"/>
                </a:lnTo>
                <a:lnTo>
                  <a:pt x="2158" y="179562"/>
                </a:lnTo>
                <a:lnTo>
                  <a:pt x="3935" y="161665"/>
                </a:lnTo>
                <a:lnTo>
                  <a:pt x="7616" y="143464"/>
                </a:lnTo>
                <a:lnTo>
                  <a:pt x="12441" y="125580"/>
                </a:lnTo>
                <a:lnTo>
                  <a:pt x="17265" y="107379"/>
                </a:lnTo>
                <a:lnTo>
                  <a:pt x="22850" y="88266"/>
                </a:lnTo>
                <a:lnTo>
                  <a:pt x="29452" y="71282"/>
                </a:lnTo>
                <a:lnTo>
                  <a:pt x="36180" y="53994"/>
                </a:lnTo>
                <a:lnTo>
                  <a:pt x="43797" y="39735"/>
                </a:lnTo>
                <a:lnTo>
                  <a:pt x="52303" y="26388"/>
                </a:lnTo>
                <a:lnTo>
                  <a:pt x="59920" y="16084"/>
                </a:lnTo>
                <a:lnTo>
                  <a:pt x="67537" y="7579"/>
                </a:lnTo>
                <a:lnTo>
                  <a:pt x="76296" y="2737"/>
                </a:lnTo>
                <a:lnTo>
                  <a:pt x="84929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5393109" y="1343221"/>
            <a:ext cx="26532" cy="26692"/>
          </a:xfrm>
          <a:custGeom>
            <a:avLst/>
            <a:gdLst/>
            <a:ahLst/>
            <a:cxnLst/>
            <a:rect l="l" t="t" r="r" b="b"/>
            <a:pathLst>
              <a:path w="26532" h="26692">
                <a:moveTo>
                  <a:pt x="26532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5427512" y="1377494"/>
            <a:ext cx="26532" cy="26692"/>
          </a:xfrm>
          <a:custGeom>
            <a:avLst/>
            <a:gdLst/>
            <a:ahLst/>
            <a:cxnLst/>
            <a:rect l="l" t="t" r="r" b="b"/>
            <a:pathLst>
              <a:path w="26532" h="26692">
                <a:moveTo>
                  <a:pt x="26532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4112062" y="672591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0" y="0"/>
                </a:moveTo>
                <a:lnTo>
                  <a:pt x="26786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4146452" y="638318"/>
            <a:ext cx="26468" cy="26692"/>
          </a:xfrm>
          <a:custGeom>
            <a:avLst/>
            <a:gdLst/>
            <a:ahLst/>
            <a:cxnLst/>
            <a:rect l="l" t="t" r="r" b="b"/>
            <a:pathLst>
              <a:path w="26468" h="26692">
                <a:moveTo>
                  <a:pt x="0" y="0"/>
                </a:moveTo>
                <a:lnTo>
                  <a:pt x="26468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4179611" y="604946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0" y="0"/>
                </a:moveTo>
                <a:lnTo>
                  <a:pt x="26786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4214002" y="570673"/>
            <a:ext cx="26773" cy="26692"/>
          </a:xfrm>
          <a:custGeom>
            <a:avLst/>
            <a:gdLst/>
            <a:ahLst/>
            <a:cxnLst/>
            <a:rect l="l" t="t" r="r" b="b"/>
            <a:pathLst>
              <a:path w="26773" h="26692">
                <a:moveTo>
                  <a:pt x="0" y="0"/>
                </a:moveTo>
                <a:lnTo>
                  <a:pt x="26773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4248393" y="536401"/>
            <a:ext cx="26468" cy="26692"/>
          </a:xfrm>
          <a:custGeom>
            <a:avLst/>
            <a:gdLst/>
            <a:ahLst/>
            <a:cxnLst/>
            <a:rect l="l" t="t" r="r" b="b"/>
            <a:pathLst>
              <a:path w="26468" h="26692">
                <a:moveTo>
                  <a:pt x="0" y="0"/>
                </a:moveTo>
                <a:lnTo>
                  <a:pt x="26468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4281552" y="502154"/>
            <a:ext cx="27687" cy="27567"/>
          </a:xfrm>
          <a:custGeom>
            <a:avLst/>
            <a:gdLst/>
            <a:ahLst/>
            <a:cxnLst/>
            <a:rect l="l" t="t" r="r" b="b"/>
            <a:pathLst>
              <a:path w="27687" h="27567">
                <a:moveTo>
                  <a:pt x="0" y="0"/>
                </a:moveTo>
                <a:lnTo>
                  <a:pt x="27687" y="27567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4315942" y="468820"/>
            <a:ext cx="26773" cy="26616"/>
          </a:xfrm>
          <a:custGeom>
            <a:avLst/>
            <a:gdLst/>
            <a:ahLst/>
            <a:cxnLst/>
            <a:rect l="l" t="t" r="r" b="b"/>
            <a:pathLst>
              <a:path w="26773" h="26616">
                <a:moveTo>
                  <a:pt x="0" y="0"/>
                </a:moveTo>
                <a:lnTo>
                  <a:pt x="26773" y="26616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4350320" y="434851"/>
            <a:ext cx="26481" cy="26363"/>
          </a:xfrm>
          <a:custGeom>
            <a:avLst/>
            <a:gdLst/>
            <a:ahLst/>
            <a:cxnLst/>
            <a:rect l="l" t="t" r="r" b="b"/>
            <a:pathLst>
              <a:path w="26481" h="26363">
                <a:moveTo>
                  <a:pt x="0" y="0"/>
                </a:moveTo>
                <a:lnTo>
                  <a:pt x="26481" y="26363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4298893" y="1389927"/>
            <a:ext cx="26481" cy="26692"/>
          </a:xfrm>
          <a:custGeom>
            <a:avLst/>
            <a:gdLst/>
            <a:ahLst/>
            <a:cxnLst/>
            <a:rect l="l" t="t" r="r" b="b"/>
            <a:pathLst>
              <a:path w="26481" h="26692">
                <a:moveTo>
                  <a:pt x="0" y="0"/>
                </a:moveTo>
                <a:lnTo>
                  <a:pt x="26481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4332065" y="1355655"/>
            <a:ext cx="27687" cy="27605"/>
          </a:xfrm>
          <a:custGeom>
            <a:avLst/>
            <a:gdLst/>
            <a:ahLst/>
            <a:cxnLst/>
            <a:rect l="l" t="t" r="r" b="b"/>
            <a:pathLst>
              <a:path w="27687" h="27605">
                <a:moveTo>
                  <a:pt x="0" y="0"/>
                </a:moveTo>
                <a:lnTo>
                  <a:pt x="27687" y="2760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4366456" y="1322295"/>
            <a:ext cx="26468" cy="26692"/>
          </a:xfrm>
          <a:custGeom>
            <a:avLst/>
            <a:gdLst/>
            <a:ahLst/>
            <a:cxnLst/>
            <a:rect l="l" t="t" r="r" b="b"/>
            <a:pathLst>
              <a:path w="26468" h="26692">
                <a:moveTo>
                  <a:pt x="0" y="0"/>
                </a:moveTo>
                <a:lnTo>
                  <a:pt x="26468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4400834" y="1288010"/>
            <a:ext cx="26481" cy="26692"/>
          </a:xfrm>
          <a:custGeom>
            <a:avLst/>
            <a:gdLst/>
            <a:ahLst/>
            <a:cxnLst/>
            <a:rect l="l" t="t" r="r" b="b"/>
            <a:pathLst>
              <a:path w="26481" h="26692">
                <a:moveTo>
                  <a:pt x="0" y="0"/>
                </a:moveTo>
                <a:lnTo>
                  <a:pt x="26481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4434006" y="1253738"/>
            <a:ext cx="27687" cy="27605"/>
          </a:xfrm>
          <a:custGeom>
            <a:avLst/>
            <a:gdLst/>
            <a:ahLst/>
            <a:cxnLst/>
            <a:rect l="l" t="t" r="r" b="b"/>
            <a:pathLst>
              <a:path w="27687" h="27605">
                <a:moveTo>
                  <a:pt x="0" y="0"/>
                </a:moveTo>
                <a:lnTo>
                  <a:pt x="27687" y="2760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4468383" y="1220682"/>
            <a:ext cx="26481" cy="26692"/>
          </a:xfrm>
          <a:custGeom>
            <a:avLst/>
            <a:gdLst/>
            <a:ahLst/>
            <a:cxnLst/>
            <a:rect l="l" t="t" r="r" b="b"/>
            <a:pathLst>
              <a:path w="26481" h="26692">
                <a:moveTo>
                  <a:pt x="0" y="0"/>
                </a:moveTo>
                <a:lnTo>
                  <a:pt x="26481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5330141" y="481241"/>
            <a:ext cx="26786" cy="26642"/>
          </a:xfrm>
          <a:custGeom>
            <a:avLst/>
            <a:gdLst/>
            <a:ahLst/>
            <a:cxnLst/>
            <a:rect l="l" t="t" r="r" b="b"/>
            <a:pathLst>
              <a:path w="26786" h="26642">
                <a:moveTo>
                  <a:pt x="26786" y="0"/>
                </a:moveTo>
                <a:lnTo>
                  <a:pt x="0" y="2664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5362641" y="513650"/>
            <a:ext cx="27421" cy="27605"/>
          </a:xfrm>
          <a:custGeom>
            <a:avLst/>
            <a:gdLst/>
            <a:ahLst/>
            <a:cxnLst/>
            <a:rect l="l" t="t" r="r" b="b"/>
            <a:pathLst>
              <a:path w="27421" h="27605">
                <a:moveTo>
                  <a:pt x="27421" y="0"/>
                </a:moveTo>
                <a:lnTo>
                  <a:pt x="0" y="2760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5395901" y="547010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26786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5428400" y="579166"/>
            <a:ext cx="27421" cy="27605"/>
          </a:xfrm>
          <a:custGeom>
            <a:avLst/>
            <a:gdLst/>
            <a:ahLst/>
            <a:cxnLst/>
            <a:rect l="l" t="t" r="r" b="b"/>
            <a:pathLst>
              <a:path w="27421" h="27605">
                <a:moveTo>
                  <a:pt x="27421" y="0"/>
                </a:moveTo>
                <a:lnTo>
                  <a:pt x="0" y="2760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5461534" y="612525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26786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5494160" y="644985"/>
            <a:ext cx="27421" cy="27605"/>
          </a:xfrm>
          <a:custGeom>
            <a:avLst/>
            <a:gdLst/>
            <a:ahLst/>
            <a:cxnLst/>
            <a:rect l="l" t="t" r="r" b="b"/>
            <a:pathLst>
              <a:path w="27421" h="27605">
                <a:moveTo>
                  <a:pt x="27421" y="0"/>
                </a:moveTo>
                <a:lnTo>
                  <a:pt x="0" y="2760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5256765" y="1207336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26786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5290280" y="1240696"/>
            <a:ext cx="27674" cy="27605"/>
          </a:xfrm>
          <a:custGeom>
            <a:avLst/>
            <a:gdLst/>
            <a:ahLst/>
            <a:cxnLst/>
            <a:rect l="l" t="t" r="r" b="b"/>
            <a:pathLst>
              <a:path w="27674" h="27605">
                <a:moveTo>
                  <a:pt x="27674" y="0"/>
                </a:moveTo>
                <a:lnTo>
                  <a:pt x="0" y="27605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5324683" y="1274968"/>
            <a:ext cx="26405" cy="26388"/>
          </a:xfrm>
          <a:custGeom>
            <a:avLst/>
            <a:gdLst/>
            <a:ahLst/>
            <a:cxnLst/>
            <a:rect l="l" t="t" r="r" b="b"/>
            <a:pathLst>
              <a:path w="26405" h="26388">
                <a:moveTo>
                  <a:pt x="26405" y="0"/>
                </a:moveTo>
                <a:lnTo>
                  <a:pt x="0" y="26388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5358705" y="1308949"/>
            <a:ext cx="26786" cy="26692"/>
          </a:xfrm>
          <a:custGeom>
            <a:avLst/>
            <a:gdLst/>
            <a:ahLst/>
            <a:cxnLst/>
            <a:rect l="l" t="t" r="r" b="b"/>
            <a:pathLst>
              <a:path w="26786" h="26692">
                <a:moveTo>
                  <a:pt x="26786" y="0"/>
                </a:moveTo>
                <a:lnTo>
                  <a:pt x="0" y="2669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7137901" y="917973"/>
            <a:ext cx="175317" cy="195025"/>
          </a:xfrm>
          <a:custGeom>
            <a:avLst/>
            <a:gdLst/>
            <a:ahLst/>
            <a:cxnLst/>
            <a:rect l="l" t="t" r="r" b="b"/>
            <a:pathLst>
              <a:path w="175317" h="195025">
                <a:moveTo>
                  <a:pt x="175317" y="0"/>
                </a:moveTo>
                <a:lnTo>
                  <a:pt x="0" y="195025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6970328" y="804839"/>
            <a:ext cx="170366" cy="266307"/>
          </a:xfrm>
          <a:custGeom>
            <a:avLst/>
            <a:gdLst/>
            <a:ahLst/>
            <a:cxnLst/>
            <a:rect l="l" t="t" r="r" b="b"/>
            <a:pathLst>
              <a:path w="170366" h="266307">
                <a:moveTo>
                  <a:pt x="85690" y="266307"/>
                </a:moveTo>
                <a:lnTo>
                  <a:pt x="76931" y="263582"/>
                </a:lnTo>
                <a:lnTo>
                  <a:pt x="68425" y="258728"/>
                </a:lnTo>
                <a:lnTo>
                  <a:pt x="59920" y="250236"/>
                </a:lnTo>
                <a:lnTo>
                  <a:pt x="52303" y="239615"/>
                </a:lnTo>
                <a:lnTo>
                  <a:pt x="43797" y="226268"/>
                </a:lnTo>
                <a:lnTo>
                  <a:pt x="37069" y="212009"/>
                </a:lnTo>
                <a:lnTo>
                  <a:pt x="29452" y="195025"/>
                </a:lnTo>
                <a:lnTo>
                  <a:pt x="22723" y="177737"/>
                </a:lnTo>
                <a:lnTo>
                  <a:pt x="17011" y="158927"/>
                </a:lnTo>
                <a:lnTo>
                  <a:pt x="12441" y="140739"/>
                </a:lnTo>
                <a:lnTo>
                  <a:pt x="7490" y="122843"/>
                </a:lnTo>
                <a:lnTo>
                  <a:pt x="3554" y="104642"/>
                </a:lnTo>
                <a:lnTo>
                  <a:pt x="1777" y="86441"/>
                </a:lnTo>
                <a:lnTo>
                  <a:pt x="888" y="71269"/>
                </a:lnTo>
                <a:lnTo>
                  <a:pt x="0" y="56110"/>
                </a:lnTo>
                <a:lnTo>
                  <a:pt x="888" y="44576"/>
                </a:lnTo>
                <a:lnTo>
                  <a:pt x="3554" y="34272"/>
                </a:lnTo>
                <a:lnTo>
                  <a:pt x="9394" y="24563"/>
                </a:lnTo>
                <a:lnTo>
                  <a:pt x="19169" y="16984"/>
                </a:lnTo>
                <a:lnTo>
                  <a:pt x="29452" y="10304"/>
                </a:lnTo>
                <a:lnTo>
                  <a:pt x="41893" y="6666"/>
                </a:lnTo>
                <a:lnTo>
                  <a:pt x="56238" y="2725"/>
                </a:lnTo>
                <a:lnTo>
                  <a:pt x="70583" y="899"/>
                </a:lnTo>
                <a:lnTo>
                  <a:pt x="85690" y="0"/>
                </a:lnTo>
                <a:lnTo>
                  <a:pt x="100036" y="899"/>
                </a:lnTo>
                <a:lnTo>
                  <a:pt x="114000" y="2725"/>
                </a:lnTo>
                <a:lnTo>
                  <a:pt x="128345" y="6666"/>
                </a:lnTo>
                <a:lnTo>
                  <a:pt x="140786" y="10304"/>
                </a:lnTo>
                <a:lnTo>
                  <a:pt x="151450" y="16984"/>
                </a:lnTo>
                <a:lnTo>
                  <a:pt x="159956" y="24563"/>
                </a:lnTo>
                <a:lnTo>
                  <a:pt x="166684" y="34272"/>
                </a:lnTo>
                <a:lnTo>
                  <a:pt x="169477" y="44576"/>
                </a:lnTo>
                <a:lnTo>
                  <a:pt x="170366" y="56110"/>
                </a:lnTo>
                <a:lnTo>
                  <a:pt x="169477" y="71269"/>
                </a:lnTo>
                <a:lnTo>
                  <a:pt x="168461" y="86441"/>
                </a:lnTo>
                <a:lnTo>
                  <a:pt x="166684" y="104642"/>
                </a:lnTo>
                <a:lnTo>
                  <a:pt x="162749" y="122843"/>
                </a:lnTo>
                <a:lnTo>
                  <a:pt x="157925" y="140739"/>
                </a:lnTo>
                <a:lnTo>
                  <a:pt x="153354" y="158927"/>
                </a:lnTo>
                <a:lnTo>
                  <a:pt x="147515" y="177737"/>
                </a:lnTo>
                <a:lnTo>
                  <a:pt x="140786" y="195025"/>
                </a:lnTo>
                <a:lnTo>
                  <a:pt x="133169" y="212009"/>
                </a:lnTo>
                <a:lnTo>
                  <a:pt x="126568" y="226268"/>
                </a:lnTo>
                <a:lnTo>
                  <a:pt x="118063" y="239615"/>
                </a:lnTo>
                <a:lnTo>
                  <a:pt x="110446" y="250236"/>
                </a:lnTo>
                <a:lnTo>
                  <a:pt x="101813" y="258728"/>
                </a:lnTo>
                <a:lnTo>
                  <a:pt x="93307" y="263582"/>
                </a:lnTo>
                <a:lnTo>
                  <a:pt x="85690" y="266307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7323502" y="965592"/>
            <a:ext cx="170493" cy="266307"/>
          </a:xfrm>
          <a:custGeom>
            <a:avLst/>
            <a:gdLst/>
            <a:ahLst/>
            <a:cxnLst/>
            <a:rect l="l" t="t" r="r" b="b"/>
            <a:pathLst>
              <a:path w="170493" h="266307">
                <a:moveTo>
                  <a:pt x="84929" y="0"/>
                </a:moveTo>
                <a:lnTo>
                  <a:pt x="93434" y="2725"/>
                </a:lnTo>
                <a:lnTo>
                  <a:pt x="101940" y="7579"/>
                </a:lnTo>
                <a:lnTo>
                  <a:pt x="110445" y="16071"/>
                </a:lnTo>
                <a:lnTo>
                  <a:pt x="118062" y="26692"/>
                </a:lnTo>
                <a:lnTo>
                  <a:pt x="125679" y="40039"/>
                </a:lnTo>
                <a:lnTo>
                  <a:pt x="133296" y="54298"/>
                </a:lnTo>
                <a:lnTo>
                  <a:pt x="140913" y="71282"/>
                </a:lnTo>
                <a:lnTo>
                  <a:pt x="146753" y="88570"/>
                </a:lnTo>
                <a:lnTo>
                  <a:pt x="153354" y="107367"/>
                </a:lnTo>
                <a:lnTo>
                  <a:pt x="158305" y="125568"/>
                </a:lnTo>
                <a:lnTo>
                  <a:pt x="161987" y="143769"/>
                </a:lnTo>
                <a:lnTo>
                  <a:pt x="165922" y="161665"/>
                </a:lnTo>
                <a:lnTo>
                  <a:pt x="168588" y="179866"/>
                </a:lnTo>
                <a:lnTo>
                  <a:pt x="169477" y="195038"/>
                </a:lnTo>
                <a:lnTo>
                  <a:pt x="170493" y="210197"/>
                </a:lnTo>
                <a:lnTo>
                  <a:pt x="168588" y="221718"/>
                </a:lnTo>
                <a:lnTo>
                  <a:pt x="165922" y="232035"/>
                </a:lnTo>
                <a:lnTo>
                  <a:pt x="160083" y="241744"/>
                </a:lnTo>
                <a:lnTo>
                  <a:pt x="151577" y="249323"/>
                </a:lnTo>
                <a:lnTo>
                  <a:pt x="140913" y="256003"/>
                </a:lnTo>
                <a:lnTo>
                  <a:pt x="128726" y="259641"/>
                </a:lnTo>
                <a:lnTo>
                  <a:pt x="114508" y="263582"/>
                </a:lnTo>
                <a:lnTo>
                  <a:pt x="100163" y="265395"/>
                </a:lnTo>
                <a:lnTo>
                  <a:pt x="84929" y="266307"/>
                </a:lnTo>
                <a:lnTo>
                  <a:pt x="70583" y="265395"/>
                </a:lnTo>
                <a:lnTo>
                  <a:pt x="55476" y="263582"/>
                </a:lnTo>
                <a:lnTo>
                  <a:pt x="42020" y="259641"/>
                </a:lnTo>
                <a:lnTo>
                  <a:pt x="29579" y="256003"/>
                </a:lnTo>
                <a:lnTo>
                  <a:pt x="18280" y="249323"/>
                </a:lnTo>
                <a:lnTo>
                  <a:pt x="9521" y="241744"/>
                </a:lnTo>
                <a:lnTo>
                  <a:pt x="4062" y="232035"/>
                </a:lnTo>
                <a:lnTo>
                  <a:pt x="0" y="221718"/>
                </a:lnTo>
                <a:lnTo>
                  <a:pt x="0" y="210197"/>
                </a:lnTo>
                <a:lnTo>
                  <a:pt x="0" y="195038"/>
                </a:lnTo>
                <a:lnTo>
                  <a:pt x="1904" y="179866"/>
                </a:lnTo>
                <a:lnTo>
                  <a:pt x="4062" y="161665"/>
                </a:lnTo>
                <a:lnTo>
                  <a:pt x="7616" y="143769"/>
                </a:lnTo>
                <a:lnTo>
                  <a:pt x="12567" y="125568"/>
                </a:lnTo>
                <a:lnTo>
                  <a:pt x="17138" y="107367"/>
                </a:lnTo>
                <a:lnTo>
                  <a:pt x="22850" y="88570"/>
                </a:lnTo>
                <a:lnTo>
                  <a:pt x="29579" y="71282"/>
                </a:lnTo>
                <a:lnTo>
                  <a:pt x="36307" y="54298"/>
                </a:lnTo>
                <a:lnTo>
                  <a:pt x="43924" y="40039"/>
                </a:lnTo>
                <a:lnTo>
                  <a:pt x="52430" y="26692"/>
                </a:lnTo>
                <a:lnTo>
                  <a:pt x="60047" y="16071"/>
                </a:lnTo>
                <a:lnTo>
                  <a:pt x="67537" y="7579"/>
                </a:lnTo>
                <a:lnTo>
                  <a:pt x="76169" y="2725"/>
                </a:lnTo>
                <a:lnTo>
                  <a:pt x="84929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28344" y="893397"/>
            <a:ext cx="55096" cy="56123"/>
          </a:xfrm>
          <a:custGeom>
            <a:avLst/>
            <a:gdLst/>
            <a:ahLst/>
            <a:cxnLst/>
            <a:rect l="l" t="t" r="r" b="b"/>
            <a:pathLst>
              <a:path w="55096" h="56123">
                <a:moveTo>
                  <a:pt x="0" y="27605"/>
                </a:moveTo>
                <a:lnTo>
                  <a:pt x="3523" y="41615"/>
                </a:lnTo>
                <a:lnTo>
                  <a:pt x="12784" y="51676"/>
                </a:lnTo>
                <a:lnTo>
                  <a:pt x="25819" y="56060"/>
                </a:lnTo>
                <a:lnTo>
                  <a:pt x="27674" y="56123"/>
                </a:lnTo>
                <a:lnTo>
                  <a:pt x="41101" y="52567"/>
                </a:lnTo>
                <a:lnTo>
                  <a:pt x="50830" y="43066"/>
                </a:lnTo>
                <a:lnTo>
                  <a:pt x="55046" y="29372"/>
                </a:lnTo>
                <a:lnTo>
                  <a:pt x="55096" y="27605"/>
                </a:lnTo>
                <a:lnTo>
                  <a:pt x="51518" y="13832"/>
                </a:lnTo>
                <a:lnTo>
                  <a:pt x="42058" y="4022"/>
                </a:lnTo>
                <a:lnTo>
                  <a:pt x="28622" y="15"/>
                </a:lnTo>
                <a:lnTo>
                  <a:pt x="27674" y="0"/>
                </a:lnTo>
                <a:lnTo>
                  <a:pt x="14098" y="3542"/>
                </a:lnTo>
                <a:lnTo>
                  <a:pt x="4193" y="12960"/>
                </a:lnTo>
                <a:lnTo>
                  <a:pt x="23" y="26438"/>
                </a:lnTo>
                <a:lnTo>
                  <a:pt x="0" y="2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7028344" y="893397"/>
            <a:ext cx="55096" cy="56123"/>
          </a:xfrm>
          <a:custGeom>
            <a:avLst/>
            <a:gdLst/>
            <a:ahLst/>
            <a:cxnLst/>
            <a:rect l="l" t="t" r="r" b="b"/>
            <a:pathLst>
              <a:path w="55096" h="56123">
                <a:moveTo>
                  <a:pt x="0" y="27605"/>
                </a:moveTo>
                <a:lnTo>
                  <a:pt x="3523" y="41615"/>
                </a:lnTo>
                <a:lnTo>
                  <a:pt x="12784" y="51676"/>
                </a:lnTo>
                <a:lnTo>
                  <a:pt x="25819" y="56060"/>
                </a:lnTo>
                <a:lnTo>
                  <a:pt x="27674" y="56123"/>
                </a:lnTo>
                <a:lnTo>
                  <a:pt x="41101" y="52567"/>
                </a:lnTo>
                <a:lnTo>
                  <a:pt x="50830" y="43066"/>
                </a:lnTo>
                <a:lnTo>
                  <a:pt x="55046" y="29372"/>
                </a:lnTo>
                <a:lnTo>
                  <a:pt x="55096" y="27605"/>
                </a:lnTo>
                <a:lnTo>
                  <a:pt x="51518" y="13832"/>
                </a:lnTo>
                <a:lnTo>
                  <a:pt x="42058" y="4022"/>
                </a:lnTo>
                <a:lnTo>
                  <a:pt x="28622" y="15"/>
                </a:lnTo>
                <a:lnTo>
                  <a:pt x="27674" y="0"/>
                </a:lnTo>
                <a:lnTo>
                  <a:pt x="14098" y="3542"/>
                </a:lnTo>
                <a:lnTo>
                  <a:pt x="4193" y="12960"/>
                </a:lnTo>
                <a:lnTo>
                  <a:pt x="23" y="26438"/>
                </a:lnTo>
                <a:lnTo>
                  <a:pt x="0" y="27605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7487266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58829" y="917973"/>
            <a:ext cx="175317" cy="195025"/>
          </a:xfrm>
          <a:custGeom>
            <a:avLst/>
            <a:gdLst/>
            <a:ahLst/>
            <a:cxnLst/>
            <a:rect l="l" t="t" r="r" b="b"/>
            <a:pathLst>
              <a:path w="175317" h="195025">
                <a:moveTo>
                  <a:pt x="175317" y="195025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7990240" y="965592"/>
            <a:ext cx="170366" cy="266307"/>
          </a:xfrm>
          <a:custGeom>
            <a:avLst/>
            <a:gdLst/>
            <a:ahLst/>
            <a:cxnLst/>
            <a:rect l="l" t="t" r="r" b="b"/>
            <a:pathLst>
              <a:path w="170366" h="266307">
                <a:moveTo>
                  <a:pt x="84929" y="0"/>
                </a:moveTo>
                <a:lnTo>
                  <a:pt x="93434" y="2725"/>
                </a:lnTo>
                <a:lnTo>
                  <a:pt x="101940" y="7579"/>
                </a:lnTo>
                <a:lnTo>
                  <a:pt x="110445" y="16071"/>
                </a:lnTo>
                <a:lnTo>
                  <a:pt x="118062" y="26692"/>
                </a:lnTo>
                <a:lnTo>
                  <a:pt x="125679" y="40039"/>
                </a:lnTo>
                <a:lnTo>
                  <a:pt x="133296" y="54298"/>
                </a:lnTo>
                <a:lnTo>
                  <a:pt x="140913" y="71282"/>
                </a:lnTo>
                <a:lnTo>
                  <a:pt x="146626" y="88570"/>
                </a:lnTo>
                <a:lnTo>
                  <a:pt x="153354" y="107367"/>
                </a:lnTo>
                <a:lnTo>
                  <a:pt x="158178" y="125568"/>
                </a:lnTo>
                <a:lnTo>
                  <a:pt x="161860" y="143769"/>
                </a:lnTo>
                <a:lnTo>
                  <a:pt x="165795" y="161665"/>
                </a:lnTo>
                <a:lnTo>
                  <a:pt x="168588" y="179866"/>
                </a:lnTo>
                <a:lnTo>
                  <a:pt x="169477" y="195038"/>
                </a:lnTo>
                <a:lnTo>
                  <a:pt x="170366" y="210197"/>
                </a:lnTo>
                <a:lnTo>
                  <a:pt x="168588" y="221718"/>
                </a:lnTo>
                <a:lnTo>
                  <a:pt x="165795" y="232035"/>
                </a:lnTo>
                <a:lnTo>
                  <a:pt x="160083" y="241744"/>
                </a:lnTo>
                <a:lnTo>
                  <a:pt x="151577" y="249323"/>
                </a:lnTo>
                <a:lnTo>
                  <a:pt x="140913" y="256003"/>
                </a:lnTo>
                <a:lnTo>
                  <a:pt x="128726" y="259641"/>
                </a:lnTo>
                <a:lnTo>
                  <a:pt x="114381" y="263582"/>
                </a:lnTo>
                <a:lnTo>
                  <a:pt x="100163" y="265395"/>
                </a:lnTo>
                <a:lnTo>
                  <a:pt x="84929" y="266307"/>
                </a:lnTo>
                <a:lnTo>
                  <a:pt x="70583" y="265395"/>
                </a:lnTo>
                <a:lnTo>
                  <a:pt x="55349" y="263582"/>
                </a:lnTo>
                <a:lnTo>
                  <a:pt x="42020" y="259641"/>
                </a:lnTo>
                <a:lnTo>
                  <a:pt x="29579" y="256003"/>
                </a:lnTo>
                <a:lnTo>
                  <a:pt x="17899" y="249323"/>
                </a:lnTo>
                <a:lnTo>
                  <a:pt x="9394" y="241744"/>
                </a:lnTo>
                <a:lnTo>
                  <a:pt x="3935" y="232035"/>
                </a:lnTo>
                <a:lnTo>
                  <a:pt x="0" y="221718"/>
                </a:lnTo>
                <a:lnTo>
                  <a:pt x="0" y="210197"/>
                </a:lnTo>
                <a:lnTo>
                  <a:pt x="0" y="195038"/>
                </a:lnTo>
                <a:lnTo>
                  <a:pt x="1777" y="179866"/>
                </a:lnTo>
                <a:lnTo>
                  <a:pt x="3935" y="161665"/>
                </a:lnTo>
                <a:lnTo>
                  <a:pt x="7616" y="143769"/>
                </a:lnTo>
                <a:lnTo>
                  <a:pt x="12441" y="125568"/>
                </a:lnTo>
                <a:lnTo>
                  <a:pt x="17011" y="107367"/>
                </a:lnTo>
                <a:lnTo>
                  <a:pt x="22850" y="88570"/>
                </a:lnTo>
                <a:lnTo>
                  <a:pt x="29579" y="71282"/>
                </a:lnTo>
                <a:lnTo>
                  <a:pt x="36180" y="54298"/>
                </a:lnTo>
                <a:lnTo>
                  <a:pt x="43797" y="40039"/>
                </a:lnTo>
                <a:lnTo>
                  <a:pt x="52303" y="26692"/>
                </a:lnTo>
                <a:lnTo>
                  <a:pt x="59920" y="16071"/>
                </a:lnTo>
                <a:lnTo>
                  <a:pt x="67537" y="7579"/>
                </a:lnTo>
                <a:lnTo>
                  <a:pt x="76042" y="2725"/>
                </a:lnTo>
                <a:lnTo>
                  <a:pt x="84929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8341763" y="804839"/>
            <a:ext cx="170366" cy="266307"/>
          </a:xfrm>
          <a:custGeom>
            <a:avLst/>
            <a:gdLst/>
            <a:ahLst/>
            <a:cxnLst/>
            <a:rect l="l" t="t" r="r" b="b"/>
            <a:pathLst>
              <a:path w="170366" h="266307">
                <a:moveTo>
                  <a:pt x="85690" y="266307"/>
                </a:moveTo>
                <a:lnTo>
                  <a:pt x="76931" y="263582"/>
                </a:lnTo>
                <a:lnTo>
                  <a:pt x="68425" y="258728"/>
                </a:lnTo>
                <a:lnTo>
                  <a:pt x="59920" y="250236"/>
                </a:lnTo>
                <a:lnTo>
                  <a:pt x="52303" y="239615"/>
                </a:lnTo>
                <a:lnTo>
                  <a:pt x="43797" y="226268"/>
                </a:lnTo>
                <a:lnTo>
                  <a:pt x="37069" y="212009"/>
                </a:lnTo>
                <a:lnTo>
                  <a:pt x="29452" y="195025"/>
                </a:lnTo>
                <a:lnTo>
                  <a:pt x="22723" y="177737"/>
                </a:lnTo>
                <a:lnTo>
                  <a:pt x="17011" y="158927"/>
                </a:lnTo>
                <a:lnTo>
                  <a:pt x="12441" y="140739"/>
                </a:lnTo>
                <a:lnTo>
                  <a:pt x="7490" y="122843"/>
                </a:lnTo>
                <a:lnTo>
                  <a:pt x="3554" y="104642"/>
                </a:lnTo>
                <a:lnTo>
                  <a:pt x="1777" y="86441"/>
                </a:lnTo>
                <a:lnTo>
                  <a:pt x="888" y="71269"/>
                </a:lnTo>
                <a:lnTo>
                  <a:pt x="0" y="56110"/>
                </a:lnTo>
                <a:lnTo>
                  <a:pt x="888" y="44576"/>
                </a:lnTo>
                <a:lnTo>
                  <a:pt x="3554" y="34272"/>
                </a:lnTo>
                <a:lnTo>
                  <a:pt x="9394" y="24563"/>
                </a:lnTo>
                <a:lnTo>
                  <a:pt x="19169" y="16984"/>
                </a:lnTo>
                <a:lnTo>
                  <a:pt x="29452" y="10304"/>
                </a:lnTo>
                <a:lnTo>
                  <a:pt x="41893" y="6666"/>
                </a:lnTo>
                <a:lnTo>
                  <a:pt x="56238" y="2725"/>
                </a:lnTo>
                <a:lnTo>
                  <a:pt x="70583" y="899"/>
                </a:lnTo>
                <a:lnTo>
                  <a:pt x="85690" y="0"/>
                </a:lnTo>
                <a:lnTo>
                  <a:pt x="100036" y="899"/>
                </a:lnTo>
                <a:lnTo>
                  <a:pt x="114000" y="2725"/>
                </a:lnTo>
                <a:lnTo>
                  <a:pt x="128345" y="6666"/>
                </a:lnTo>
                <a:lnTo>
                  <a:pt x="140786" y="10304"/>
                </a:lnTo>
                <a:lnTo>
                  <a:pt x="151450" y="16984"/>
                </a:lnTo>
                <a:lnTo>
                  <a:pt x="159956" y="24563"/>
                </a:lnTo>
                <a:lnTo>
                  <a:pt x="166684" y="34272"/>
                </a:lnTo>
                <a:lnTo>
                  <a:pt x="169477" y="44576"/>
                </a:lnTo>
                <a:lnTo>
                  <a:pt x="170366" y="56110"/>
                </a:lnTo>
                <a:lnTo>
                  <a:pt x="169477" y="71269"/>
                </a:lnTo>
                <a:lnTo>
                  <a:pt x="168461" y="86441"/>
                </a:lnTo>
                <a:lnTo>
                  <a:pt x="166684" y="104642"/>
                </a:lnTo>
                <a:lnTo>
                  <a:pt x="162749" y="122843"/>
                </a:lnTo>
                <a:lnTo>
                  <a:pt x="157925" y="140739"/>
                </a:lnTo>
                <a:lnTo>
                  <a:pt x="153354" y="158927"/>
                </a:lnTo>
                <a:lnTo>
                  <a:pt x="147515" y="177737"/>
                </a:lnTo>
                <a:lnTo>
                  <a:pt x="140786" y="195025"/>
                </a:lnTo>
                <a:lnTo>
                  <a:pt x="133169" y="212009"/>
                </a:lnTo>
                <a:lnTo>
                  <a:pt x="126568" y="226268"/>
                </a:lnTo>
                <a:lnTo>
                  <a:pt x="118063" y="239615"/>
                </a:lnTo>
                <a:lnTo>
                  <a:pt x="110446" y="250236"/>
                </a:lnTo>
                <a:lnTo>
                  <a:pt x="101940" y="258728"/>
                </a:lnTo>
                <a:lnTo>
                  <a:pt x="93307" y="263582"/>
                </a:lnTo>
                <a:lnTo>
                  <a:pt x="85690" y="266307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8399779" y="883701"/>
            <a:ext cx="55984" cy="56110"/>
          </a:xfrm>
          <a:custGeom>
            <a:avLst/>
            <a:gdLst/>
            <a:ahLst/>
            <a:cxnLst/>
            <a:rect l="l" t="t" r="r" b="b"/>
            <a:pathLst>
              <a:path w="55984" h="56110">
                <a:moveTo>
                  <a:pt x="0" y="27592"/>
                </a:moveTo>
                <a:lnTo>
                  <a:pt x="3523" y="41743"/>
                </a:lnTo>
                <a:lnTo>
                  <a:pt x="12784" y="51742"/>
                </a:lnTo>
                <a:lnTo>
                  <a:pt x="25819" y="56049"/>
                </a:lnTo>
                <a:lnTo>
                  <a:pt x="27674" y="56110"/>
                </a:lnTo>
                <a:lnTo>
                  <a:pt x="41578" y="52724"/>
                </a:lnTo>
                <a:lnTo>
                  <a:pt x="51479" y="43559"/>
                </a:lnTo>
                <a:lnTo>
                  <a:pt x="55888" y="30106"/>
                </a:lnTo>
                <a:lnTo>
                  <a:pt x="55984" y="27592"/>
                </a:lnTo>
                <a:lnTo>
                  <a:pt x="52511" y="14148"/>
                </a:lnTo>
                <a:lnTo>
                  <a:pt x="43136" y="4323"/>
                </a:lnTo>
                <a:lnTo>
                  <a:pt x="29424" y="48"/>
                </a:lnTo>
                <a:lnTo>
                  <a:pt x="27674" y="0"/>
                </a:lnTo>
                <a:lnTo>
                  <a:pt x="14095" y="3606"/>
                </a:lnTo>
                <a:lnTo>
                  <a:pt x="4190" y="13091"/>
                </a:lnTo>
                <a:lnTo>
                  <a:pt x="23" y="26457"/>
                </a:lnTo>
                <a:lnTo>
                  <a:pt x="0" y="27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8399779" y="883701"/>
            <a:ext cx="55984" cy="56110"/>
          </a:xfrm>
          <a:custGeom>
            <a:avLst/>
            <a:gdLst/>
            <a:ahLst/>
            <a:cxnLst/>
            <a:rect l="l" t="t" r="r" b="b"/>
            <a:pathLst>
              <a:path w="55984" h="56110">
                <a:moveTo>
                  <a:pt x="0" y="27592"/>
                </a:moveTo>
                <a:lnTo>
                  <a:pt x="3523" y="41743"/>
                </a:lnTo>
                <a:lnTo>
                  <a:pt x="12784" y="51742"/>
                </a:lnTo>
                <a:lnTo>
                  <a:pt x="25819" y="56049"/>
                </a:lnTo>
                <a:lnTo>
                  <a:pt x="27674" y="56110"/>
                </a:lnTo>
                <a:lnTo>
                  <a:pt x="41578" y="52724"/>
                </a:lnTo>
                <a:lnTo>
                  <a:pt x="51479" y="43559"/>
                </a:lnTo>
                <a:lnTo>
                  <a:pt x="55888" y="30106"/>
                </a:lnTo>
                <a:lnTo>
                  <a:pt x="55984" y="27592"/>
                </a:lnTo>
                <a:lnTo>
                  <a:pt x="52511" y="14148"/>
                </a:lnTo>
                <a:lnTo>
                  <a:pt x="43136" y="4323"/>
                </a:lnTo>
                <a:lnTo>
                  <a:pt x="29424" y="48"/>
                </a:lnTo>
                <a:lnTo>
                  <a:pt x="27674" y="0"/>
                </a:lnTo>
                <a:lnTo>
                  <a:pt x="14095" y="3606"/>
                </a:lnTo>
                <a:lnTo>
                  <a:pt x="4190" y="13091"/>
                </a:lnTo>
                <a:lnTo>
                  <a:pt x="23" y="26457"/>
                </a:lnTo>
                <a:lnTo>
                  <a:pt x="0" y="27592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7982623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7322613" y="433584"/>
            <a:ext cx="170366" cy="266599"/>
          </a:xfrm>
          <a:custGeom>
            <a:avLst/>
            <a:gdLst/>
            <a:ahLst/>
            <a:cxnLst/>
            <a:rect l="l" t="t" r="r" b="b"/>
            <a:pathLst>
              <a:path w="170366" h="266599">
                <a:moveTo>
                  <a:pt x="85817" y="266599"/>
                </a:moveTo>
                <a:lnTo>
                  <a:pt x="77058" y="263570"/>
                </a:lnTo>
                <a:lnTo>
                  <a:pt x="68425" y="259019"/>
                </a:lnTo>
                <a:lnTo>
                  <a:pt x="59920" y="250223"/>
                </a:lnTo>
                <a:lnTo>
                  <a:pt x="52303" y="239919"/>
                </a:lnTo>
                <a:lnTo>
                  <a:pt x="43797" y="226572"/>
                </a:lnTo>
                <a:lnTo>
                  <a:pt x="37196" y="212313"/>
                </a:lnTo>
                <a:lnTo>
                  <a:pt x="29579" y="195025"/>
                </a:lnTo>
                <a:lnTo>
                  <a:pt x="22850" y="178041"/>
                </a:lnTo>
                <a:lnTo>
                  <a:pt x="17011" y="158927"/>
                </a:lnTo>
                <a:lnTo>
                  <a:pt x="12441" y="141031"/>
                </a:lnTo>
                <a:lnTo>
                  <a:pt x="7616" y="122830"/>
                </a:lnTo>
                <a:lnTo>
                  <a:pt x="3681" y="104629"/>
                </a:lnTo>
                <a:lnTo>
                  <a:pt x="1904" y="86745"/>
                </a:lnTo>
                <a:lnTo>
                  <a:pt x="888" y="71573"/>
                </a:lnTo>
                <a:lnTo>
                  <a:pt x="0" y="56148"/>
                </a:lnTo>
                <a:lnTo>
                  <a:pt x="888" y="44868"/>
                </a:lnTo>
                <a:lnTo>
                  <a:pt x="3681" y="34221"/>
                </a:lnTo>
                <a:lnTo>
                  <a:pt x="9394" y="24842"/>
                </a:lnTo>
                <a:lnTo>
                  <a:pt x="19169" y="17237"/>
                </a:lnTo>
                <a:lnTo>
                  <a:pt x="29579" y="10646"/>
                </a:lnTo>
                <a:lnTo>
                  <a:pt x="42020" y="6717"/>
                </a:lnTo>
                <a:lnTo>
                  <a:pt x="56365" y="3041"/>
                </a:lnTo>
                <a:lnTo>
                  <a:pt x="70583" y="1267"/>
                </a:lnTo>
                <a:lnTo>
                  <a:pt x="85817" y="0"/>
                </a:lnTo>
                <a:lnTo>
                  <a:pt x="100163" y="1267"/>
                </a:lnTo>
                <a:lnTo>
                  <a:pt x="114381" y="3041"/>
                </a:lnTo>
                <a:lnTo>
                  <a:pt x="128472" y="6717"/>
                </a:lnTo>
                <a:lnTo>
                  <a:pt x="140913" y="10646"/>
                </a:lnTo>
                <a:lnTo>
                  <a:pt x="151577" y="17237"/>
                </a:lnTo>
                <a:lnTo>
                  <a:pt x="160083" y="24842"/>
                </a:lnTo>
                <a:lnTo>
                  <a:pt x="166811" y="34221"/>
                </a:lnTo>
                <a:lnTo>
                  <a:pt x="169477" y="44868"/>
                </a:lnTo>
                <a:lnTo>
                  <a:pt x="170366" y="56148"/>
                </a:lnTo>
                <a:lnTo>
                  <a:pt x="169477" y="71573"/>
                </a:lnTo>
                <a:lnTo>
                  <a:pt x="168588" y="86745"/>
                </a:lnTo>
                <a:lnTo>
                  <a:pt x="166811" y="104629"/>
                </a:lnTo>
                <a:lnTo>
                  <a:pt x="162876" y="122830"/>
                </a:lnTo>
                <a:lnTo>
                  <a:pt x="158305" y="141031"/>
                </a:lnTo>
                <a:lnTo>
                  <a:pt x="153354" y="158927"/>
                </a:lnTo>
                <a:lnTo>
                  <a:pt x="147642" y="178041"/>
                </a:lnTo>
                <a:lnTo>
                  <a:pt x="140913" y="195025"/>
                </a:lnTo>
                <a:lnTo>
                  <a:pt x="133296" y="212313"/>
                </a:lnTo>
                <a:lnTo>
                  <a:pt x="126568" y="226572"/>
                </a:lnTo>
                <a:lnTo>
                  <a:pt x="118063" y="239919"/>
                </a:lnTo>
                <a:lnTo>
                  <a:pt x="110446" y="250223"/>
                </a:lnTo>
                <a:lnTo>
                  <a:pt x="101940" y="259019"/>
                </a:lnTo>
                <a:lnTo>
                  <a:pt x="93434" y="263570"/>
                </a:lnTo>
                <a:lnTo>
                  <a:pt x="85817" y="266599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7380756" y="512738"/>
            <a:ext cx="55096" cy="55210"/>
          </a:xfrm>
          <a:custGeom>
            <a:avLst/>
            <a:gdLst/>
            <a:ahLst/>
            <a:cxnLst/>
            <a:rect l="l" t="t" r="r" b="b"/>
            <a:pathLst>
              <a:path w="55096" h="55210">
                <a:moveTo>
                  <a:pt x="0" y="27605"/>
                </a:moveTo>
                <a:lnTo>
                  <a:pt x="3608" y="41187"/>
                </a:lnTo>
                <a:lnTo>
                  <a:pt x="13111" y="51049"/>
                </a:lnTo>
                <a:lnTo>
                  <a:pt x="26523" y="55187"/>
                </a:lnTo>
                <a:lnTo>
                  <a:pt x="27674" y="55210"/>
                </a:lnTo>
                <a:lnTo>
                  <a:pt x="41300" y="51571"/>
                </a:lnTo>
                <a:lnTo>
                  <a:pt x="51071" y="42007"/>
                </a:lnTo>
                <a:lnTo>
                  <a:pt x="55080" y="28548"/>
                </a:lnTo>
                <a:lnTo>
                  <a:pt x="55096" y="27605"/>
                </a:lnTo>
                <a:lnTo>
                  <a:pt x="51518" y="13961"/>
                </a:lnTo>
                <a:lnTo>
                  <a:pt x="42058" y="4091"/>
                </a:lnTo>
                <a:lnTo>
                  <a:pt x="28622" y="16"/>
                </a:lnTo>
                <a:lnTo>
                  <a:pt x="27674" y="0"/>
                </a:lnTo>
                <a:lnTo>
                  <a:pt x="14041" y="3604"/>
                </a:lnTo>
                <a:lnTo>
                  <a:pt x="4163" y="13089"/>
                </a:lnTo>
                <a:lnTo>
                  <a:pt x="23" y="26459"/>
                </a:lnTo>
                <a:lnTo>
                  <a:pt x="0" y="2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7380756" y="512738"/>
            <a:ext cx="55096" cy="55210"/>
          </a:xfrm>
          <a:custGeom>
            <a:avLst/>
            <a:gdLst/>
            <a:ahLst/>
            <a:cxnLst/>
            <a:rect l="l" t="t" r="r" b="b"/>
            <a:pathLst>
              <a:path w="55096" h="55210">
                <a:moveTo>
                  <a:pt x="0" y="27605"/>
                </a:moveTo>
                <a:lnTo>
                  <a:pt x="3608" y="41187"/>
                </a:lnTo>
                <a:lnTo>
                  <a:pt x="13111" y="51049"/>
                </a:lnTo>
                <a:lnTo>
                  <a:pt x="26523" y="55187"/>
                </a:lnTo>
                <a:lnTo>
                  <a:pt x="27674" y="55210"/>
                </a:lnTo>
                <a:lnTo>
                  <a:pt x="41300" y="51571"/>
                </a:lnTo>
                <a:lnTo>
                  <a:pt x="51071" y="42007"/>
                </a:lnTo>
                <a:lnTo>
                  <a:pt x="55080" y="28548"/>
                </a:lnTo>
                <a:lnTo>
                  <a:pt x="55096" y="27605"/>
                </a:lnTo>
                <a:lnTo>
                  <a:pt x="51518" y="13961"/>
                </a:lnTo>
                <a:lnTo>
                  <a:pt x="42058" y="4091"/>
                </a:lnTo>
                <a:lnTo>
                  <a:pt x="28622" y="16"/>
                </a:lnTo>
                <a:lnTo>
                  <a:pt x="27674" y="0"/>
                </a:lnTo>
                <a:lnTo>
                  <a:pt x="14041" y="3604"/>
                </a:lnTo>
                <a:lnTo>
                  <a:pt x="4163" y="13089"/>
                </a:lnTo>
                <a:lnTo>
                  <a:pt x="23" y="26459"/>
                </a:lnTo>
                <a:lnTo>
                  <a:pt x="0" y="27605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7506436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8008140" y="424205"/>
            <a:ext cx="170746" cy="266282"/>
          </a:xfrm>
          <a:custGeom>
            <a:avLst/>
            <a:gdLst/>
            <a:ahLst/>
            <a:cxnLst/>
            <a:rect l="l" t="t" r="r" b="b"/>
            <a:pathLst>
              <a:path w="170746" h="266282">
                <a:moveTo>
                  <a:pt x="85817" y="266282"/>
                </a:moveTo>
                <a:lnTo>
                  <a:pt x="77312" y="263544"/>
                </a:lnTo>
                <a:lnTo>
                  <a:pt x="68806" y="258690"/>
                </a:lnTo>
                <a:lnTo>
                  <a:pt x="60301" y="250198"/>
                </a:lnTo>
                <a:lnTo>
                  <a:pt x="52684" y="239893"/>
                </a:lnTo>
                <a:lnTo>
                  <a:pt x="43924" y="226547"/>
                </a:lnTo>
                <a:lnTo>
                  <a:pt x="37450" y="212288"/>
                </a:lnTo>
                <a:lnTo>
                  <a:pt x="29579" y="195000"/>
                </a:lnTo>
                <a:lnTo>
                  <a:pt x="23231" y="178016"/>
                </a:lnTo>
                <a:lnTo>
                  <a:pt x="17392" y="158902"/>
                </a:lnTo>
                <a:lnTo>
                  <a:pt x="12568" y="140701"/>
                </a:lnTo>
                <a:lnTo>
                  <a:pt x="7616" y="122805"/>
                </a:lnTo>
                <a:lnTo>
                  <a:pt x="4062" y="104616"/>
                </a:lnTo>
                <a:lnTo>
                  <a:pt x="2158" y="86720"/>
                </a:lnTo>
                <a:lnTo>
                  <a:pt x="1269" y="71231"/>
                </a:lnTo>
                <a:lnTo>
                  <a:pt x="0" y="56022"/>
                </a:lnTo>
                <a:lnTo>
                  <a:pt x="1269" y="44614"/>
                </a:lnTo>
                <a:lnTo>
                  <a:pt x="4062" y="34221"/>
                </a:lnTo>
                <a:lnTo>
                  <a:pt x="9775" y="24842"/>
                </a:lnTo>
                <a:lnTo>
                  <a:pt x="19169" y="17237"/>
                </a:lnTo>
                <a:lnTo>
                  <a:pt x="29579" y="10646"/>
                </a:lnTo>
                <a:lnTo>
                  <a:pt x="42020" y="6590"/>
                </a:lnTo>
                <a:lnTo>
                  <a:pt x="56365" y="2661"/>
                </a:lnTo>
                <a:lnTo>
                  <a:pt x="70710" y="887"/>
                </a:lnTo>
                <a:lnTo>
                  <a:pt x="85817" y="0"/>
                </a:lnTo>
                <a:lnTo>
                  <a:pt x="100163" y="887"/>
                </a:lnTo>
                <a:lnTo>
                  <a:pt x="114508" y="2661"/>
                </a:lnTo>
                <a:lnTo>
                  <a:pt x="128726" y="6590"/>
                </a:lnTo>
                <a:lnTo>
                  <a:pt x="141294" y="10646"/>
                </a:lnTo>
                <a:lnTo>
                  <a:pt x="151577" y="17237"/>
                </a:lnTo>
                <a:lnTo>
                  <a:pt x="160083" y="24842"/>
                </a:lnTo>
                <a:lnTo>
                  <a:pt x="166811" y="34221"/>
                </a:lnTo>
                <a:lnTo>
                  <a:pt x="169858" y="44614"/>
                </a:lnTo>
                <a:lnTo>
                  <a:pt x="170746" y="56022"/>
                </a:lnTo>
                <a:lnTo>
                  <a:pt x="169858" y="71231"/>
                </a:lnTo>
                <a:lnTo>
                  <a:pt x="168588" y="86720"/>
                </a:lnTo>
                <a:lnTo>
                  <a:pt x="166811" y="104616"/>
                </a:lnTo>
                <a:lnTo>
                  <a:pt x="163130" y="122805"/>
                </a:lnTo>
                <a:lnTo>
                  <a:pt x="158305" y="140701"/>
                </a:lnTo>
                <a:lnTo>
                  <a:pt x="153481" y="158902"/>
                </a:lnTo>
                <a:lnTo>
                  <a:pt x="147896" y="178016"/>
                </a:lnTo>
                <a:lnTo>
                  <a:pt x="141294" y="195000"/>
                </a:lnTo>
                <a:lnTo>
                  <a:pt x="133677" y="212288"/>
                </a:lnTo>
                <a:lnTo>
                  <a:pt x="126949" y="226547"/>
                </a:lnTo>
                <a:lnTo>
                  <a:pt x="118443" y="239893"/>
                </a:lnTo>
                <a:lnTo>
                  <a:pt x="110826" y="250198"/>
                </a:lnTo>
                <a:lnTo>
                  <a:pt x="101940" y="258690"/>
                </a:lnTo>
                <a:lnTo>
                  <a:pt x="93434" y="263544"/>
                </a:lnTo>
                <a:lnTo>
                  <a:pt x="85817" y="266282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8066283" y="503042"/>
            <a:ext cx="56365" cy="56110"/>
          </a:xfrm>
          <a:custGeom>
            <a:avLst/>
            <a:gdLst/>
            <a:ahLst/>
            <a:cxnLst/>
            <a:rect l="l" t="t" r="r" b="b"/>
            <a:pathLst>
              <a:path w="56365" h="56110">
                <a:moveTo>
                  <a:pt x="0" y="27592"/>
                </a:moveTo>
                <a:lnTo>
                  <a:pt x="3523" y="41737"/>
                </a:lnTo>
                <a:lnTo>
                  <a:pt x="12784" y="51739"/>
                </a:lnTo>
                <a:lnTo>
                  <a:pt x="25819" y="56049"/>
                </a:lnTo>
                <a:lnTo>
                  <a:pt x="27674" y="56110"/>
                </a:lnTo>
                <a:lnTo>
                  <a:pt x="41529" y="52765"/>
                </a:lnTo>
                <a:lnTo>
                  <a:pt x="51609" y="43707"/>
                </a:lnTo>
                <a:lnTo>
                  <a:pt x="56239" y="30405"/>
                </a:lnTo>
                <a:lnTo>
                  <a:pt x="56365" y="27592"/>
                </a:lnTo>
                <a:lnTo>
                  <a:pt x="52820" y="14230"/>
                </a:lnTo>
                <a:lnTo>
                  <a:pt x="43355" y="4425"/>
                </a:lnTo>
                <a:lnTo>
                  <a:pt x="29727" y="67"/>
                </a:lnTo>
                <a:lnTo>
                  <a:pt x="27674" y="0"/>
                </a:lnTo>
                <a:lnTo>
                  <a:pt x="14095" y="3606"/>
                </a:lnTo>
                <a:lnTo>
                  <a:pt x="4190" y="13091"/>
                </a:lnTo>
                <a:lnTo>
                  <a:pt x="23" y="26457"/>
                </a:lnTo>
                <a:lnTo>
                  <a:pt x="0" y="27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8066283" y="503042"/>
            <a:ext cx="56365" cy="56110"/>
          </a:xfrm>
          <a:custGeom>
            <a:avLst/>
            <a:gdLst/>
            <a:ahLst/>
            <a:cxnLst/>
            <a:rect l="l" t="t" r="r" b="b"/>
            <a:pathLst>
              <a:path w="56365" h="56110">
                <a:moveTo>
                  <a:pt x="0" y="27592"/>
                </a:moveTo>
                <a:lnTo>
                  <a:pt x="3523" y="41737"/>
                </a:lnTo>
                <a:lnTo>
                  <a:pt x="12784" y="51739"/>
                </a:lnTo>
                <a:lnTo>
                  <a:pt x="25819" y="56049"/>
                </a:lnTo>
                <a:lnTo>
                  <a:pt x="27674" y="56110"/>
                </a:lnTo>
                <a:lnTo>
                  <a:pt x="41529" y="52765"/>
                </a:lnTo>
                <a:lnTo>
                  <a:pt x="51609" y="43707"/>
                </a:lnTo>
                <a:lnTo>
                  <a:pt x="56239" y="30405"/>
                </a:lnTo>
                <a:lnTo>
                  <a:pt x="56365" y="27592"/>
                </a:lnTo>
                <a:lnTo>
                  <a:pt x="52820" y="14230"/>
                </a:lnTo>
                <a:lnTo>
                  <a:pt x="43355" y="4425"/>
                </a:lnTo>
                <a:lnTo>
                  <a:pt x="29727" y="67"/>
                </a:lnTo>
                <a:lnTo>
                  <a:pt x="27674" y="0"/>
                </a:lnTo>
                <a:lnTo>
                  <a:pt x="14095" y="3606"/>
                </a:lnTo>
                <a:lnTo>
                  <a:pt x="4190" y="13091"/>
                </a:lnTo>
                <a:lnTo>
                  <a:pt x="23" y="26457"/>
                </a:lnTo>
                <a:lnTo>
                  <a:pt x="0" y="27592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8001792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6980611" y="1336542"/>
            <a:ext cx="170746" cy="266624"/>
          </a:xfrm>
          <a:custGeom>
            <a:avLst/>
            <a:gdLst/>
            <a:ahLst/>
            <a:cxnLst/>
            <a:rect l="l" t="t" r="r" b="b"/>
            <a:pathLst>
              <a:path w="170746" h="266624">
                <a:moveTo>
                  <a:pt x="84929" y="0"/>
                </a:moveTo>
                <a:lnTo>
                  <a:pt x="76423" y="3041"/>
                </a:lnTo>
                <a:lnTo>
                  <a:pt x="67917" y="7896"/>
                </a:lnTo>
                <a:lnTo>
                  <a:pt x="60300" y="16388"/>
                </a:lnTo>
                <a:lnTo>
                  <a:pt x="52303" y="26692"/>
                </a:lnTo>
                <a:lnTo>
                  <a:pt x="43797" y="40039"/>
                </a:lnTo>
                <a:lnTo>
                  <a:pt x="36180" y="54298"/>
                </a:lnTo>
                <a:lnTo>
                  <a:pt x="29579" y="71586"/>
                </a:lnTo>
                <a:lnTo>
                  <a:pt x="22850" y="88570"/>
                </a:lnTo>
                <a:lnTo>
                  <a:pt x="17392" y="107684"/>
                </a:lnTo>
                <a:lnTo>
                  <a:pt x="12441" y="125580"/>
                </a:lnTo>
                <a:lnTo>
                  <a:pt x="7616" y="143781"/>
                </a:lnTo>
                <a:lnTo>
                  <a:pt x="3935" y="161969"/>
                </a:lnTo>
                <a:lnTo>
                  <a:pt x="2158" y="179866"/>
                </a:lnTo>
                <a:lnTo>
                  <a:pt x="0" y="195038"/>
                </a:lnTo>
                <a:lnTo>
                  <a:pt x="0" y="221731"/>
                </a:lnTo>
                <a:lnTo>
                  <a:pt x="3935" y="232339"/>
                </a:lnTo>
                <a:lnTo>
                  <a:pt x="9775" y="241744"/>
                </a:lnTo>
                <a:lnTo>
                  <a:pt x="18280" y="249336"/>
                </a:lnTo>
                <a:lnTo>
                  <a:pt x="29579" y="256003"/>
                </a:lnTo>
                <a:lnTo>
                  <a:pt x="42020" y="259945"/>
                </a:lnTo>
                <a:lnTo>
                  <a:pt x="55349" y="263582"/>
                </a:lnTo>
                <a:lnTo>
                  <a:pt x="70583" y="265712"/>
                </a:lnTo>
                <a:lnTo>
                  <a:pt x="84929" y="266624"/>
                </a:lnTo>
                <a:lnTo>
                  <a:pt x="100163" y="265712"/>
                </a:lnTo>
                <a:lnTo>
                  <a:pt x="114381" y="263582"/>
                </a:lnTo>
                <a:lnTo>
                  <a:pt x="128726" y="259945"/>
                </a:lnTo>
                <a:lnTo>
                  <a:pt x="141167" y="256003"/>
                </a:lnTo>
                <a:lnTo>
                  <a:pt x="151577" y="249336"/>
                </a:lnTo>
                <a:lnTo>
                  <a:pt x="160083" y="241744"/>
                </a:lnTo>
                <a:lnTo>
                  <a:pt x="165795" y="232339"/>
                </a:lnTo>
                <a:lnTo>
                  <a:pt x="168588" y="221731"/>
                </a:lnTo>
                <a:lnTo>
                  <a:pt x="170746" y="210501"/>
                </a:lnTo>
                <a:lnTo>
                  <a:pt x="169477" y="195038"/>
                </a:lnTo>
                <a:lnTo>
                  <a:pt x="168588" y="179866"/>
                </a:lnTo>
                <a:lnTo>
                  <a:pt x="165795" y="161969"/>
                </a:lnTo>
                <a:lnTo>
                  <a:pt x="161860" y="143781"/>
                </a:lnTo>
                <a:lnTo>
                  <a:pt x="158178" y="125580"/>
                </a:lnTo>
                <a:lnTo>
                  <a:pt x="153354" y="107684"/>
                </a:lnTo>
                <a:lnTo>
                  <a:pt x="146626" y="88570"/>
                </a:lnTo>
                <a:lnTo>
                  <a:pt x="141167" y="71586"/>
                </a:lnTo>
                <a:lnTo>
                  <a:pt x="133550" y="54298"/>
                </a:lnTo>
                <a:lnTo>
                  <a:pt x="125679" y="40039"/>
                </a:lnTo>
                <a:lnTo>
                  <a:pt x="118062" y="26692"/>
                </a:lnTo>
                <a:lnTo>
                  <a:pt x="110445" y="16388"/>
                </a:lnTo>
                <a:lnTo>
                  <a:pt x="101940" y="7896"/>
                </a:lnTo>
                <a:lnTo>
                  <a:pt x="93434" y="3041"/>
                </a:lnTo>
                <a:lnTo>
                  <a:pt x="84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6980611" y="1336542"/>
            <a:ext cx="170746" cy="266624"/>
          </a:xfrm>
          <a:custGeom>
            <a:avLst/>
            <a:gdLst/>
            <a:ahLst/>
            <a:cxnLst/>
            <a:rect l="l" t="t" r="r" b="b"/>
            <a:pathLst>
              <a:path w="170746" h="266624">
                <a:moveTo>
                  <a:pt x="84929" y="0"/>
                </a:moveTo>
                <a:lnTo>
                  <a:pt x="93434" y="3041"/>
                </a:lnTo>
                <a:lnTo>
                  <a:pt x="101940" y="7896"/>
                </a:lnTo>
                <a:lnTo>
                  <a:pt x="110445" y="16388"/>
                </a:lnTo>
                <a:lnTo>
                  <a:pt x="118062" y="26692"/>
                </a:lnTo>
                <a:lnTo>
                  <a:pt x="125679" y="40039"/>
                </a:lnTo>
                <a:lnTo>
                  <a:pt x="133550" y="54298"/>
                </a:lnTo>
                <a:lnTo>
                  <a:pt x="141167" y="71586"/>
                </a:lnTo>
                <a:lnTo>
                  <a:pt x="146626" y="88570"/>
                </a:lnTo>
                <a:lnTo>
                  <a:pt x="153354" y="107684"/>
                </a:lnTo>
                <a:lnTo>
                  <a:pt x="158178" y="125580"/>
                </a:lnTo>
                <a:lnTo>
                  <a:pt x="161860" y="143781"/>
                </a:lnTo>
                <a:lnTo>
                  <a:pt x="165795" y="161969"/>
                </a:lnTo>
                <a:lnTo>
                  <a:pt x="168588" y="179866"/>
                </a:lnTo>
                <a:lnTo>
                  <a:pt x="169477" y="195038"/>
                </a:lnTo>
                <a:lnTo>
                  <a:pt x="170746" y="210501"/>
                </a:lnTo>
                <a:lnTo>
                  <a:pt x="168588" y="221731"/>
                </a:lnTo>
                <a:lnTo>
                  <a:pt x="165795" y="232339"/>
                </a:lnTo>
                <a:lnTo>
                  <a:pt x="160083" y="241744"/>
                </a:lnTo>
                <a:lnTo>
                  <a:pt x="151577" y="249336"/>
                </a:lnTo>
                <a:lnTo>
                  <a:pt x="141167" y="256003"/>
                </a:lnTo>
                <a:lnTo>
                  <a:pt x="128726" y="259945"/>
                </a:lnTo>
                <a:lnTo>
                  <a:pt x="114381" y="263582"/>
                </a:lnTo>
                <a:lnTo>
                  <a:pt x="100163" y="265712"/>
                </a:lnTo>
                <a:lnTo>
                  <a:pt x="84929" y="266624"/>
                </a:lnTo>
                <a:lnTo>
                  <a:pt x="70583" y="265712"/>
                </a:lnTo>
                <a:lnTo>
                  <a:pt x="55349" y="263582"/>
                </a:lnTo>
                <a:lnTo>
                  <a:pt x="42020" y="259945"/>
                </a:lnTo>
                <a:lnTo>
                  <a:pt x="29579" y="256003"/>
                </a:lnTo>
                <a:lnTo>
                  <a:pt x="18280" y="249336"/>
                </a:lnTo>
                <a:lnTo>
                  <a:pt x="9775" y="241744"/>
                </a:lnTo>
                <a:lnTo>
                  <a:pt x="3935" y="232339"/>
                </a:lnTo>
                <a:lnTo>
                  <a:pt x="0" y="221731"/>
                </a:lnTo>
                <a:lnTo>
                  <a:pt x="0" y="210501"/>
                </a:lnTo>
                <a:lnTo>
                  <a:pt x="0" y="195038"/>
                </a:lnTo>
                <a:lnTo>
                  <a:pt x="2158" y="179866"/>
                </a:lnTo>
                <a:lnTo>
                  <a:pt x="3935" y="161969"/>
                </a:lnTo>
                <a:lnTo>
                  <a:pt x="7616" y="143781"/>
                </a:lnTo>
                <a:lnTo>
                  <a:pt x="12441" y="125580"/>
                </a:lnTo>
                <a:lnTo>
                  <a:pt x="17392" y="107684"/>
                </a:lnTo>
                <a:lnTo>
                  <a:pt x="22850" y="88570"/>
                </a:lnTo>
                <a:lnTo>
                  <a:pt x="29579" y="71586"/>
                </a:lnTo>
                <a:lnTo>
                  <a:pt x="36180" y="54298"/>
                </a:lnTo>
                <a:lnTo>
                  <a:pt x="43797" y="40039"/>
                </a:lnTo>
                <a:lnTo>
                  <a:pt x="52303" y="26692"/>
                </a:lnTo>
                <a:lnTo>
                  <a:pt x="60300" y="16388"/>
                </a:lnTo>
                <a:lnTo>
                  <a:pt x="67917" y="7896"/>
                </a:lnTo>
                <a:lnTo>
                  <a:pt x="76423" y="3041"/>
                </a:lnTo>
                <a:lnTo>
                  <a:pt x="84929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8342652" y="1355655"/>
            <a:ext cx="170366" cy="266612"/>
          </a:xfrm>
          <a:custGeom>
            <a:avLst/>
            <a:gdLst/>
            <a:ahLst/>
            <a:cxnLst/>
            <a:rect l="l" t="t" r="r" b="b"/>
            <a:pathLst>
              <a:path w="170366" h="266612">
                <a:moveTo>
                  <a:pt x="84802" y="0"/>
                </a:moveTo>
                <a:lnTo>
                  <a:pt x="93434" y="3029"/>
                </a:lnTo>
                <a:lnTo>
                  <a:pt x="101940" y="7579"/>
                </a:lnTo>
                <a:lnTo>
                  <a:pt x="110445" y="16071"/>
                </a:lnTo>
                <a:lnTo>
                  <a:pt x="118062" y="26692"/>
                </a:lnTo>
                <a:lnTo>
                  <a:pt x="125679" y="40039"/>
                </a:lnTo>
                <a:lnTo>
                  <a:pt x="133296" y="54298"/>
                </a:lnTo>
                <a:lnTo>
                  <a:pt x="140913" y="71282"/>
                </a:lnTo>
                <a:lnTo>
                  <a:pt x="146626" y="88570"/>
                </a:lnTo>
                <a:lnTo>
                  <a:pt x="153354" y="107671"/>
                </a:lnTo>
                <a:lnTo>
                  <a:pt x="158178" y="125568"/>
                </a:lnTo>
                <a:lnTo>
                  <a:pt x="161860" y="143769"/>
                </a:lnTo>
                <a:lnTo>
                  <a:pt x="165795" y="161665"/>
                </a:lnTo>
                <a:lnTo>
                  <a:pt x="168588" y="179866"/>
                </a:lnTo>
                <a:lnTo>
                  <a:pt x="169477" y="195038"/>
                </a:lnTo>
                <a:lnTo>
                  <a:pt x="170366" y="210197"/>
                </a:lnTo>
                <a:lnTo>
                  <a:pt x="168588" y="221718"/>
                </a:lnTo>
                <a:lnTo>
                  <a:pt x="165795" y="232339"/>
                </a:lnTo>
                <a:lnTo>
                  <a:pt x="160083" y="241744"/>
                </a:lnTo>
                <a:lnTo>
                  <a:pt x="151450" y="249323"/>
                </a:lnTo>
                <a:lnTo>
                  <a:pt x="140913" y="256003"/>
                </a:lnTo>
                <a:lnTo>
                  <a:pt x="128726" y="259945"/>
                </a:lnTo>
                <a:lnTo>
                  <a:pt x="114381" y="263582"/>
                </a:lnTo>
                <a:lnTo>
                  <a:pt x="100036" y="265408"/>
                </a:lnTo>
                <a:lnTo>
                  <a:pt x="84802" y="266612"/>
                </a:lnTo>
                <a:lnTo>
                  <a:pt x="70583" y="265408"/>
                </a:lnTo>
                <a:lnTo>
                  <a:pt x="55349" y="263582"/>
                </a:lnTo>
                <a:lnTo>
                  <a:pt x="42020" y="259945"/>
                </a:lnTo>
                <a:lnTo>
                  <a:pt x="29452" y="256003"/>
                </a:lnTo>
                <a:lnTo>
                  <a:pt x="18280" y="249323"/>
                </a:lnTo>
                <a:lnTo>
                  <a:pt x="9394" y="241744"/>
                </a:lnTo>
                <a:lnTo>
                  <a:pt x="3935" y="232339"/>
                </a:lnTo>
                <a:lnTo>
                  <a:pt x="0" y="221718"/>
                </a:lnTo>
                <a:lnTo>
                  <a:pt x="0" y="210197"/>
                </a:lnTo>
                <a:lnTo>
                  <a:pt x="0" y="195038"/>
                </a:lnTo>
                <a:lnTo>
                  <a:pt x="1777" y="179866"/>
                </a:lnTo>
                <a:lnTo>
                  <a:pt x="3935" y="161665"/>
                </a:lnTo>
                <a:lnTo>
                  <a:pt x="7616" y="143769"/>
                </a:lnTo>
                <a:lnTo>
                  <a:pt x="12441" y="125568"/>
                </a:lnTo>
                <a:lnTo>
                  <a:pt x="17011" y="107671"/>
                </a:lnTo>
                <a:lnTo>
                  <a:pt x="22723" y="88570"/>
                </a:lnTo>
                <a:lnTo>
                  <a:pt x="29452" y="71282"/>
                </a:lnTo>
                <a:lnTo>
                  <a:pt x="36180" y="54298"/>
                </a:lnTo>
                <a:lnTo>
                  <a:pt x="43797" y="40039"/>
                </a:lnTo>
                <a:lnTo>
                  <a:pt x="52303" y="26692"/>
                </a:lnTo>
                <a:lnTo>
                  <a:pt x="59920" y="16071"/>
                </a:lnTo>
                <a:lnTo>
                  <a:pt x="67537" y="7579"/>
                </a:lnTo>
                <a:lnTo>
                  <a:pt x="76042" y="3029"/>
                </a:lnTo>
                <a:lnTo>
                  <a:pt x="84802" y="0"/>
                </a:lnTo>
                <a:close/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7556073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7605583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7654966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7704477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7754114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7803751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7853007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7902645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7952155" y="495437"/>
            <a:ext cx="0" cy="38226"/>
          </a:xfrm>
          <a:custGeom>
            <a:avLst/>
            <a:gdLst/>
            <a:ahLst/>
            <a:cxnLst/>
            <a:rect l="l" t="t" r="r" b="b"/>
            <a:pathLst>
              <a:path w="0" h="38226">
                <a:moveTo>
                  <a:pt x="0" y="0"/>
                </a:moveTo>
                <a:lnTo>
                  <a:pt x="0" y="38226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7536904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7586414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7636051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7685307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7734945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7784582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7834092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7883475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7932986" y="1113911"/>
            <a:ext cx="0" cy="38214"/>
          </a:xfrm>
          <a:custGeom>
            <a:avLst/>
            <a:gdLst/>
            <a:ahLst/>
            <a:cxnLst/>
            <a:rect l="l" t="t" r="r" b="b"/>
            <a:pathLst>
              <a:path w="0" h="38214">
                <a:moveTo>
                  <a:pt x="0" y="0"/>
                </a:moveTo>
                <a:lnTo>
                  <a:pt x="0" y="38214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6106437" y="971359"/>
            <a:ext cx="95212" cy="57023"/>
          </a:xfrm>
          <a:custGeom>
            <a:avLst/>
            <a:gdLst/>
            <a:ahLst/>
            <a:cxnLst/>
            <a:rect l="l" t="t" r="r" b="b"/>
            <a:pathLst>
              <a:path w="95212" h="57023">
                <a:moveTo>
                  <a:pt x="76296" y="28505"/>
                </a:moveTo>
                <a:lnTo>
                  <a:pt x="95212" y="0"/>
                </a:lnTo>
                <a:lnTo>
                  <a:pt x="0" y="28505"/>
                </a:lnTo>
                <a:lnTo>
                  <a:pt x="95212" y="57023"/>
                </a:lnTo>
                <a:lnTo>
                  <a:pt x="76296" y="28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6106437" y="999864"/>
            <a:ext cx="507543" cy="0"/>
          </a:xfrm>
          <a:custGeom>
            <a:avLst/>
            <a:gdLst/>
            <a:ahLst/>
            <a:cxnLst/>
            <a:rect l="l" t="t" r="r" b="b"/>
            <a:pathLst>
              <a:path w="507543" h="0">
                <a:moveTo>
                  <a:pt x="0" y="0"/>
                </a:moveTo>
                <a:lnTo>
                  <a:pt x="507543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6106437" y="971359"/>
            <a:ext cx="95212" cy="57023"/>
          </a:xfrm>
          <a:custGeom>
            <a:avLst/>
            <a:gdLst/>
            <a:ahLst/>
            <a:cxnLst/>
            <a:rect l="l" t="t" r="r" b="b"/>
            <a:pathLst>
              <a:path w="95212" h="57023">
                <a:moveTo>
                  <a:pt x="0" y="28505"/>
                </a:moveTo>
                <a:lnTo>
                  <a:pt x="95212" y="0"/>
                </a:lnTo>
                <a:lnTo>
                  <a:pt x="76296" y="28505"/>
                </a:lnTo>
                <a:lnTo>
                  <a:pt x="95212" y="57023"/>
                </a:lnTo>
                <a:lnTo>
                  <a:pt x="0" y="28505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18642" y="971359"/>
            <a:ext cx="95339" cy="57023"/>
          </a:xfrm>
          <a:custGeom>
            <a:avLst/>
            <a:gdLst/>
            <a:ahLst/>
            <a:cxnLst/>
            <a:rect l="l" t="t" r="r" b="b"/>
            <a:pathLst>
              <a:path w="95339" h="57023">
                <a:moveTo>
                  <a:pt x="95339" y="28505"/>
                </a:moveTo>
                <a:lnTo>
                  <a:pt x="0" y="0"/>
                </a:lnTo>
                <a:lnTo>
                  <a:pt x="19169" y="28505"/>
                </a:lnTo>
                <a:lnTo>
                  <a:pt x="0" y="57023"/>
                </a:lnTo>
                <a:lnTo>
                  <a:pt x="95339" y="28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6518642" y="971359"/>
            <a:ext cx="95339" cy="57023"/>
          </a:xfrm>
          <a:custGeom>
            <a:avLst/>
            <a:gdLst/>
            <a:ahLst/>
            <a:cxnLst/>
            <a:rect l="l" t="t" r="r" b="b"/>
            <a:pathLst>
              <a:path w="95339" h="57023">
                <a:moveTo>
                  <a:pt x="95339" y="28505"/>
                </a:moveTo>
                <a:lnTo>
                  <a:pt x="0" y="57023"/>
                </a:lnTo>
                <a:lnTo>
                  <a:pt x="19169" y="28505"/>
                </a:lnTo>
                <a:lnTo>
                  <a:pt x="0" y="0"/>
                </a:lnTo>
                <a:lnTo>
                  <a:pt x="95339" y="28505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641092" y="2348484"/>
            <a:ext cx="6408420" cy="1368552"/>
          </a:xfrm>
          <a:custGeom>
            <a:avLst/>
            <a:gdLst/>
            <a:ahLst/>
            <a:cxnLst/>
            <a:rect l="l" t="t" r="r" b="b"/>
            <a:pathLst>
              <a:path w="6408420" h="1368552">
                <a:moveTo>
                  <a:pt x="0" y="1368552"/>
                </a:moveTo>
                <a:lnTo>
                  <a:pt x="6408420" y="1368552"/>
                </a:lnTo>
                <a:lnTo>
                  <a:pt x="6408420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2641092" y="2348484"/>
            <a:ext cx="6408420" cy="1368552"/>
          </a:xfrm>
          <a:custGeom>
            <a:avLst/>
            <a:gdLst/>
            <a:ahLst/>
            <a:cxnLst/>
            <a:rect l="l" t="t" r="r" b="b"/>
            <a:pathLst>
              <a:path w="6408420" h="1368552">
                <a:moveTo>
                  <a:pt x="0" y="1368552"/>
                </a:moveTo>
                <a:lnTo>
                  <a:pt x="6408420" y="1368552"/>
                </a:lnTo>
                <a:lnTo>
                  <a:pt x="6408420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3278247" y="2671260"/>
            <a:ext cx="243013" cy="0"/>
          </a:xfrm>
          <a:custGeom>
            <a:avLst/>
            <a:gdLst/>
            <a:ahLst/>
            <a:cxnLst/>
            <a:rect l="l" t="t" r="r" b="b"/>
            <a:pathLst>
              <a:path w="243013" h="0">
                <a:moveTo>
                  <a:pt x="0" y="0"/>
                </a:moveTo>
                <a:lnTo>
                  <a:pt x="243013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3278247" y="2624588"/>
            <a:ext cx="243013" cy="0"/>
          </a:xfrm>
          <a:custGeom>
            <a:avLst/>
            <a:gdLst/>
            <a:ahLst/>
            <a:cxnLst/>
            <a:rect l="l" t="t" r="r" b="b"/>
            <a:pathLst>
              <a:path w="243013" h="0">
                <a:moveTo>
                  <a:pt x="0" y="0"/>
                </a:moveTo>
                <a:lnTo>
                  <a:pt x="243013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3851205" y="2647477"/>
            <a:ext cx="219561" cy="0"/>
          </a:xfrm>
          <a:custGeom>
            <a:avLst/>
            <a:gdLst/>
            <a:ahLst/>
            <a:cxnLst/>
            <a:rect l="l" t="t" r="r" b="b"/>
            <a:pathLst>
              <a:path w="219561" h="0">
                <a:moveTo>
                  <a:pt x="0" y="0"/>
                </a:moveTo>
                <a:lnTo>
                  <a:pt x="219561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4400736" y="2670367"/>
            <a:ext cx="220464" cy="0"/>
          </a:xfrm>
          <a:custGeom>
            <a:avLst/>
            <a:gdLst/>
            <a:ahLst/>
            <a:cxnLst/>
            <a:rect l="l" t="t" r="r" b="b"/>
            <a:pathLst>
              <a:path w="220464" h="0">
                <a:moveTo>
                  <a:pt x="0" y="0"/>
                </a:moveTo>
                <a:lnTo>
                  <a:pt x="220464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4400736" y="2624588"/>
            <a:ext cx="220464" cy="0"/>
          </a:xfrm>
          <a:custGeom>
            <a:avLst/>
            <a:gdLst/>
            <a:ahLst/>
            <a:cxnLst/>
            <a:rect l="l" t="t" r="r" b="b"/>
            <a:pathLst>
              <a:path w="220464" h="0">
                <a:moveTo>
                  <a:pt x="0" y="0"/>
                </a:moveTo>
                <a:lnTo>
                  <a:pt x="220464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268668" y="2617063"/>
            <a:ext cx="94234" cy="57217"/>
          </a:xfrm>
          <a:custGeom>
            <a:avLst/>
            <a:gdLst/>
            <a:ahLst/>
            <a:cxnLst/>
            <a:rect l="l" t="t" r="r" b="b"/>
            <a:pathLst>
              <a:path w="94234" h="57217">
                <a:moveTo>
                  <a:pt x="75537" y="28602"/>
                </a:moveTo>
                <a:lnTo>
                  <a:pt x="94234" y="0"/>
                </a:lnTo>
                <a:lnTo>
                  <a:pt x="0" y="28602"/>
                </a:lnTo>
                <a:lnTo>
                  <a:pt x="94234" y="57217"/>
                </a:lnTo>
                <a:lnTo>
                  <a:pt x="75537" y="28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68668" y="2645665"/>
            <a:ext cx="1017878" cy="0"/>
          </a:xfrm>
          <a:custGeom>
            <a:avLst/>
            <a:gdLst/>
            <a:ahLst/>
            <a:cxnLst/>
            <a:rect l="l" t="t" r="r" b="b"/>
            <a:pathLst>
              <a:path w="1017878" h="0">
                <a:moveTo>
                  <a:pt x="0" y="0"/>
                </a:moveTo>
                <a:lnTo>
                  <a:pt x="1017878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268668" y="2617063"/>
            <a:ext cx="94234" cy="57217"/>
          </a:xfrm>
          <a:custGeom>
            <a:avLst/>
            <a:gdLst/>
            <a:ahLst/>
            <a:cxnLst/>
            <a:rect l="l" t="t" r="r" b="b"/>
            <a:pathLst>
              <a:path w="94234" h="57217">
                <a:moveTo>
                  <a:pt x="0" y="28602"/>
                </a:moveTo>
                <a:lnTo>
                  <a:pt x="94234" y="0"/>
                </a:lnTo>
                <a:lnTo>
                  <a:pt x="75537" y="28602"/>
                </a:lnTo>
                <a:lnTo>
                  <a:pt x="94234" y="57217"/>
                </a:lnTo>
                <a:lnTo>
                  <a:pt x="0" y="28602"/>
                </a:lnTo>
                <a:close/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92312" y="2617063"/>
            <a:ext cx="94234" cy="57217"/>
          </a:xfrm>
          <a:custGeom>
            <a:avLst/>
            <a:gdLst/>
            <a:ahLst/>
            <a:cxnLst/>
            <a:rect l="l" t="t" r="r" b="b"/>
            <a:pathLst>
              <a:path w="94234" h="57217">
                <a:moveTo>
                  <a:pt x="94234" y="28602"/>
                </a:moveTo>
                <a:lnTo>
                  <a:pt x="0" y="0"/>
                </a:lnTo>
                <a:lnTo>
                  <a:pt x="18696" y="28602"/>
                </a:lnTo>
                <a:lnTo>
                  <a:pt x="0" y="57217"/>
                </a:lnTo>
                <a:lnTo>
                  <a:pt x="94234" y="28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6192312" y="2617063"/>
            <a:ext cx="94234" cy="57217"/>
          </a:xfrm>
          <a:custGeom>
            <a:avLst/>
            <a:gdLst/>
            <a:ahLst/>
            <a:cxnLst/>
            <a:rect l="l" t="t" r="r" b="b"/>
            <a:pathLst>
              <a:path w="94234" h="57217">
                <a:moveTo>
                  <a:pt x="94234" y="28602"/>
                </a:moveTo>
                <a:lnTo>
                  <a:pt x="0" y="57217"/>
                </a:lnTo>
                <a:lnTo>
                  <a:pt x="18696" y="28602"/>
                </a:lnTo>
                <a:lnTo>
                  <a:pt x="0" y="0"/>
                </a:lnTo>
                <a:lnTo>
                  <a:pt x="94234" y="28602"/>
                </a:lnTo>
                <a:close/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5278079" y="3359659"/>
            <a:ext cx="94359" cy="57217"/>
          </a:xfrm>
          <a:custGeom>
            <a:avLst/>
            <a:gdLst/>
            <a:ahLst/>
            <a:cxnLst/>
            <a:rect l="l" t="t" r="r" b="b"/>
            <a:pathLst>
              <a:path w="94359" h="57217">
                <a:moveTo>
                  <a:pt x="75412" y="28615"/>
                </a:moveTo>
                <a:lnTo>
                  <a:pt x="94359" y="0"/>
                </a:lnTo>
                <a:lnTo>
                  <a:pt x="0" y="28615"/>
                </a:lnTo>
                <a:lnTo>
                  <a:pt x="94359" y="57217"/>
                </a:lnTo>
                <a:lnTo>
                  <a:pt x="75412" y="28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5278079" y="3388274"/>
            <a:ext cx="1017752" cy="0"/>
          </a:xfrm>
          <a:custGeom>
            <a:avLst/>
            <a:gdLst/>
            <a:ahLst/>
            <a:cxnLst/>
            <a:rect l="l" t="t" r="r" b="b"/>
            <a:pathLst>
              <a:path w="1017752" h="0">
                <a:moveTo>
                  <a:pt x="0" y="0"/>
                </a:moveTo>
                <a:lnTo>
                  <a:pt x="1017752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78079" y="3359659"/>
            <a:ext cx="94359" cy="57217"/>
          </a:xfrm>
          <a:custGeom>
            <a:avLst/>
            <a:gdLst/>
            <a:ahLst/>
            <a:cxnLst/>
            <a:rect l="l" t="t" r="r" b="b"/>
            <a:pathLst>
              <a:path w="94359" h="57217">
                <a:moveTo>
                  <a:pt x="0" y="28615"/>
                </a:moveTo>
                <a:lnTo>
                  <a:pt x="94359" y="0"/>
                </a:lnTo>
                <a:lnTo>
                  <a:pt x="75412" y="28615"/>
                </a:lnTo>
                <a:lnTo>
                  <a:pt x="94359" y="57217"/>
                </a:lnTo>
                <a:lnTo>
                  <a:pt x="0" y="28615"/>
                </a:lnTo>
                <a:close/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6201723" y="3359659"/>
            <a:ext cx="94108" cy="57217"/>
          </a:xfrm>
          <a:custGeom>
            <a:avLst/>
            <a:gdLst/>
            <a:ahLst/>
            <a:cxnLst/>
            <a:rect l="l" t="t" r="r" b="b"/>
            <a:pathLst>
              <a:path w="94108" h="57217">
                <a:moveTo>
                  <a:pt x="94108" y="28615"/>
                </a:moveTo>
                <a:lnTo>
                  <a:pt x="0" y="0"/>
                </a:lnTo>
                <a:lnTo>
                  <a:pt x="18947" y="28615"/>
                </a:lnTo>
                <a:lnTo>
                  <a:pt x="0" y="57217"/>
                </a:lnTo>
                <a:lnTo>
                  <a:pt x="94108" y="28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6201723" y="3359659"/>
            <a:ext cx="94108" cy="57217"/>
          </a:xfrm>
          <a:custGeom>
            <a:avLst/>
            <a:gdLst/>
            <a:ahLst/>
            <a:cxnLst/>
            <a:rect l="l" t="t" r="r" b="b"/>
            <a:pathLst>
              <a:path w="94108" h="57217">
                <a:moveTo>
                  <a:pt x="94108" y="28615"/>
                </a:moveTo>
                <a:lnTo>
                  <a:pt x="0" y="57217"/>
                </a:lnTo>
                <a:lnTo>
                  <a:pt x="18947" y="28615"/>
                </a:lnTo>
                <a:lnTo>
                  <a:pt x="0" y="0"/>
                </a:lnTo>
                <a:lnTo>
                  <a:pt x="94108" y="28615"/>
                </a:lnTo>
                <a:close/>
              </a:path>
            </a:pathLst>
          </a:custGeom>
          <a:ln w="48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95252" y="2657116"/>
            <a:ext cx="243051" cy="0"/>
          </a:xfrm>
          <a:custGeom>
            <a:avLst/>
            <a:gdLst/>
            <a:ahLst/>
            <a:cxnLst/>
            <a:rect l="l" t="t" r="r" b="b"/>
            <a:pathLst>
              <a:path w="243051" h="0">
                <a:moveTo>
                  <a:pt x="0" y="0"/>
                </a:moveTo>
                <a:lnTo>
                  <a:pt x="243051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95252" y="2609538"/>
            <a:ext cx="46928" cy="0"/>
          </a:xfrm>
          <a:custGeom>
            <a:avLst/>
            <a:gdLst/>
            <a:ahLst/>
            <a:cxnLst/>
            <a:rect l="l" t="t" r="r" b="b"/>
            <a:pathLst>
              <a:path w="46928" h="0">
                <a:moveTo>
                  <a:pt x="0" y="0"/>
                </a:moveTo>
                <a:lnTo>
                  <a:pt x="46928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7189361" y="2609538"/>
            <a:ext cx="47179" cy="0"/>
          </a:xfrm>
          <a:custGeom>
            <a:avLst/>
            <a:gdLst/>
            <a:ahLst/>
            <a:cxnLst/>
            <a:rect l="l" t="t" r="r" b="b"/>
            <a:pathLst>
              <a:path w="47179" h="0">
                <a:moveTo>
                  <a:pt x="0" y="0"/>
                </a:moveTo>
                <a:lnTo>
                  <a:pt x="47179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83469" y="2609538"/>
            <a:ext cx="54833" cy="0"/>
          </a:xfrm>
          <a:custGeom>
            <a:avLst/>
            <a:gdLst/>
            <a:ahLst/>
            <a:cxnLst/>
            <a:rect l="l" t="t" r="r" b="b"/>
            <a:pathLst>
              <a:path w="54833" h="0">
                <a:moveTo>
                  <a:pt x="0" y="0"/>
                </a:moveTo>
                <a:lnTo>
                  <a:pt x="54833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7668185" y="2657116"/>
            <a:ext cx="219586" cy="0"/>
          </a:xfrm>
          <a:custGeom>
            <a:avLst/>
            <a:gdLst/>
            <a:ahLst/>
            <a:cxnLst/>
            <a:rect l="l" t="t" r="r" b="b"/>
            <a:pathLst>
              <a:path w="219586" h="0">
                <a:moveTo>
                  <a:pt x="0" y="0"/>
                </a:moveTo>
                <a:lnTo>
                  <a:pt x="219586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7668185" y="2609538"/>
            <a:ext cx="46928" cy="0"/>
          </a:xfrm>
          <a:custGeom>
            <a:avLst/>
            <a:gdLst/>
            <a:ahLst/>
            <a:cxnLst/>
            <a:rect l="l" t="t" r="r" b="b"/>
            <a:pathLst>
              <a:path w="46928" h="0">
                <a:moveTo>
                  <a:pt x="0" y="0"/>
                </a:moveTo>
                <a:lnTo>
                  <a:pt x="46928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62294" y="2609538"/>
            <a:ext cx="47305" cy="0"/>
          </a:xfrm>
          <a:custGeom>
            <a:avLst/>
            <a:gdLst/>
            <a:ahLst/>
            <a:cxnLst/>
            <a:rect l="l" t="t" r="r" b="b"/>
            <a:pathLst>
              <a:path w="47305" h="0">
                <a:moveTo>
                  <a:pt x="0" y="0"/>
                </a:moveTo>
                <a:lnTo>
                  <a:pt x="47305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856779" y="2609538"/>
            <a:ext cx="30993" cy="0"/>
          </a:xfrm>
          <a:custGeom>
            <a:avLst/>
            <a:gdLst/>
            <a:ahLst/>
            <a:cxnLst/>
            <a:rect l="l" t="t" r="r" b="b"/>
            <a:pathLst>
              <a:path w="30993" h="0">
                <a:moveTo>
                  <a:pt x="0" y="0"/>
                </a:moveTo>
                <a:lnTo>
                  <a:pt x="30993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8217654" y="2657117"/>
            <a:ext cx="220464" cy="0"/>
          </a:xfrm>
          <a:custGeom>
            <a:avLst/>
            <a:gdLst/>
            <a:ahLst/>
            <a:cxnLst/>
            <a:rect l="l" t="t" r="r" b="b"/>
            <a:pathLst>
              <a:path w="220464" h="0">
                <a:moveTo>
                  <a:pt x="0" y="0"/>
                </a:moveTo>
                <a:lnTo>
                  <a:pt x="220464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8217654" y="2609538"/>
            <a:ext cx="46928" cy="0"/>
          </a:xfrm>
          <a:custGeom>
            <a:avLst/>
            <a:gdLst/>
            <a:ahLst/>
            <a:cxnLst/>
            <a:rect l="l" t="t" r="r" b="b"/>
            <a:pathLst>
              <a:path w="46928" h="0">
                <a:moveTo>
                  <a:pt x="0" y="0"/>
                </a:moveTo>
                <a:lnTo>
                  <a:pt x="46928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8311888" y="2609538"/>
            <a:ext cx="47179" cy="0"/>
          </a:xfrm>
          <a:custGeom>
            <a:avLst/>
            <a:gdLst/>
            <a:ahLst/>
            <a:cxnLst/>
            <a:rect l="l" t="t" r="r" b="b"/>
            <a:pathLst>
              <a:path w="47179" h="0">
                <a:moveTo>
                  <a:pt x="0" y="0"/>
                </a:moveTo>
                <a:lnTo>
                  <a:pt x="47179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405996" y="2609538"/>
            <a:ext cx="32122" cy="0"/>
          </a:xfrm>
          <a:custGeom>
            <a:avLst/>
            <a:gdLst/>
            <a:ahLst/>
            <a:cxnLst/>
            <a:rect l="l" t="t" r="r" b="b"/>
            <a:pathLst>
              <a:path w="32122" h="0">
                <a:moveTo>
                  <a:pt x="0" y="0"/>
                </a:moveTo>
                <a:lnTo>
                  <a:pt x="32122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113949" y="3361471"/>
            <a:ext cx="243302" cy="0"/>
          </a:xfrm>
          <a:custGeom>
            <a:avLst/>
            <a:gdLst/>
            <a:ahLst/>
            <a:cxnLst/>
            <a:rect l="l" t="t" r="r" b="b"/>
            <a:pathLst>
              <a:path w="243302" h="0">
                <a:moveTo>
                  <a:pt x="0" y="0"/>
                </a:moveTo>
                <a:lnTo>
                  <a:pt x="243302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686882" y="3385254"/>
            <a:ext cx="219837" cy="0"/>
          </a:xfrm>
          <a:custGeom>
            <a:avLst/>
            <a:gdLst/>
            <a:ahLst/>
            <a:cxnLst/>
            <a:rect l="l" t="t" r="r" b="b"/>
            <a:pathLst>
              <a:path w="219837" h="0">
                <a:moveTo>
                  <a:pt x="0" y="0"/>
                </a:moveTo>
                <a:lnTo>
                  <a:pt x="219837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7686882" y="3337675"/>
            <a:ext cx="219837" cy="0"/>
          </a:xfrm>
          <a:custGeom>
            <a:avLst/>
            <a:gdLst/>
            <a:ahLst/>
            <a:cxnLst/>
            <a:rect l="l" t="t" r="r" b="b"/>
            <a:pathLst>
              <a:path w="219837" h="0">
                <a:moveTo>
                  <a:pt x="0" y="0"/>
                </a:moveTo>
                <a:lnTo>
                  <a:pt x="219837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8236350" y="3361471"/>
            <a:ext cx="220715" cy="0"/>
          </a:xfrm>
          <a:custGeom>
            <a:avLst/>
            <a:gdLst/>
            <a:ahLst/>
            <a:cxnLst/>
            <a:rect l="l" t="t" r="r" b="b"/>
            <a:pathLst>
              <a:path w="220715" h="0">
                <a:moveTo>
                  <a:pt x="0" y="0"/>
                </a:moveTo>
                <a:lnTo>
                  <a:pt x="220715" y="0"/>
                </a:lnTo>
              </a:path>
            </a:pathLst>
          </a:custGeom>
          <a:ln w="48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6760477" y="3143447"/>
            <a:ext cx="83066" cy="84914"/>
          </a:xfrm>
          <a:custGeom>
            <a:avLst/>
            <a:gdLst/>
            <a:ahLst/>
            <a:cxnLst/>
            <a:rect l="l" t="t" r="r" b="b"/>
            <a:pathLst>
              <a:path w="83066" h="84914">
                <a:moveTo>
                  <a:pt x="0" y="41853"/>
                </a:moveTo>
                <a:lnTo>
                  <a:pt x="2414" y="56372"/>
                </a:lnTo>
                <a:lnTo>
                  <a:pt x="9074" y="68710"/>
                </a:lnTo>
                <a:lnTo>
                  <a:pt x="19098" y="78073"/>
                </a:lnTo>
                <a:lnTo>
                  <a:pt x="31610" y="83666"/>
                </a:lnTo>
                <a:lnTo>
                  <a:pt x="41533" y="84914"/>
                </a:lnTo>
                <a:lnTo>
                  <a:pt x="55278" y="82482"/>
                </a:lnTo>
                <a:lnTo>
                  <a:pt x="67161" y="75717"/>
                </a:lnTo>
                <a:lnTo>
                  <a:pt x="76303" y="65413"/>
                </a:lnTo>
                <a:lnTo>
                  <a:pt x="81825" y="52362"/>
                </a:lnTo>
                <a:lnTo>
                  <a:pt x="83066" y="41853"/>
                </a:lnTo>
                <a:lnTo>
                  <a:pt x="80582" y="27879"/>
                </a:lnTo>
                <a:lnTo>
                  <a:pt x="73742" y="15786"/>
                </a:lnTo>
                <a:lnTo>
                  <a:pt x="63463" y="6529"/>
                </a:lnTo>
                <a:lnTo>
                  <a:pt x="50664" y="1065"/>
                </a:lnTo>
                <a:lnTo>
                  <a:pt x="41533" y="0"/>
                </a:lnTo>
                <a:lnTo>
                  <a:pt x="27598" y="2521"/>
                </a:lnTo>
                <a:lnTo>
                  <a:pt x="15594" y="9450"/>
                </a:lnTo>
                <a:lnTo>
                  <a:pt x="6438" y="19830"/>
                </a:lnTo>
                <a:lnTo>
                  <a:pt x="1048" y="32704"/>
                </a:lnTo>
                <a:lnTo>
                  <a:pt x="0" y="4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6760477" y="3143447"/>
            <a:ext cx="83066" cy="84914"/>
          </a:xfrm>
          <a:custGeom>
            <a:avLst/>
            <a:gdLst/>
            <a:ahLst/>
            <a:cxnLst/>
            <a:rect l="l" t="t" r="r" b="b"/>
            <a:pathLst>
              <a:path w="83066" h="84914">
                <a:moveTo>
                  <a:pt x="0" y="41853"/>
                </a:moveTo>
                <a:lnTo>
                  <a:pt x="2414" y="56372"/>
                </a:lnTo>
                <a:lnTo>
                  <a:pt x="9074" y="68710"/>
                </a:lnTo>
                <a:lnTo>
                  <a:pt x="19098" y="78073"/>
                </a:lnTo>
                <a:lnTo>
                  <a:pt x="31610" y="83666"/>
                </a:lnTo>
                <a:lnTo>
                  <a:pt x="41533" y="84914"/>
                </a:lnTo>
                <a:lnTo>
                  <a:pt x="55278" y="82482"/>
                </a:lnTo>
                <a:lnTo>
                  <a:pt x="67161" y="75717"/>
                </a:lnTo>
                <a:lnTo>
                  <a:pt x="76303" y="65413"/>
                </a:lnTo>
                <a:lnTo>
                  <a:pt x="81825" y="52362"/>
                </a:lnTo>
                <a:lnTo>
                  <a:pt x="83066" y="41853"/>
                </a:lnTo>
                <a:lnTo>
                  <a:pt x="80582" y="27879"/>
                </a:lnTo>
                <a:lnTo>
                  <a:pt x="73742" y="15786"/>
                </a:lnTo>
                <a:lnTo>
                  <a:pt x="63463" y="6529"/>
                </a:lnTo>
                <a:lnTo>
                  <a:pt x="50664" y="1065"/>
                </a:lnTo>
                <a:lnTo>
                  <a:pt x="41533" y="0"/>
                </a:lnTo>
                <a:lnTo>
                  <a:pt x="27598" y="2521"/>
                </a:lnTo>
                <a:lnTo>
                  <a:pt x="15594" y="9450"/>
                </a:lnTo>
                <a:lnTo>
                  <a:pt x="6438" y="19830"/>
                </a:lnTo>
                <a:lnTo>
                  <a:pt x="1048" y="32704"/>
                </a:lnTo>
                <a:lnTo>
                  <a:pt x="0" y="41853"/>
                </a:lnTo>
                <a:close/>
              </a:path>
            </a:pathLst>
          </a:custGeom>
          <a:ln w="4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8513657" y="3153087"/>
            <a:ext cx="83568" cy="84612"/>
          </a:xfrm>
          <a:custGeom>
            <a:avLst/>
            <a:gdLst/>
            <a:ahLst/>
            <a:cxnLst/>
            <a:rect l="l" t="t" r="r" b="b"/>
            <a:pathLst>
              <a:path w="83568" h="84612">
                <a:moveTo>
                  <a:pt x="0" y="41853"/>
                </a:moveTo>
                <a:lnTo>
                  <a:pt x="2422" y="56326"/>
                </a:lnTo>
                <a:lnTo>
                  <a:pt x="9103" y="68642"/>
                </a:lnTo>
                <a:lnTo>
                  <a:pt x="19165" y="77968"/>
                </a:lnTo>
                <a:lnTo>
                  <a:pt x="31730" y="83474"/>
                </a:lnTo>
                <a:lnTo>
                  <a:pt x="41156" y="84612"/>
                </a:lnTo>
                <a:lnTo>
                  <a:pt x="55411" y="82214"/>
                </a:lnTo>
                <a:lnTo>
                  <a:pt x="67511" y="75552"/>
                </a:lnTo>
                <a:lnTo>
                  <a:pt x="76708" y="65421"/>
                </a:lnTo>
                <a:lnTo>
                  <a:pt x="82254" y="52615"/>
                </a:lnTo>
                <a:lnTo>
                  <a:pt x="83568" y="41853"/>
                </a:lnTo>
                <a:lnTo>
                  <a:pt x="81166" y="27897"/>
                </a:lnTo>
                <a:lnTo>
                  <a:pt x="74474" y="15886"/>
                </a:lnTo>
                <a:lnTo>
                  <a:pt x="64267" y="6691"/>
                </a:lnTo>
                <a:lnTo>
                  <a:pt x="51315" y="1188"/>
                </a:lnTo>
                <a:lnTo>
                  <a:pt x="41156" y="0"/>
                </a:lnTo>
                <a:lnTo>
                  <a:pt x="27258" y="2510"/>
                </a:lnTo>
                <a:lnTo>
                  <a:pt x="15323" y="9434"/>
                </a:lnTo>
                <a:lnTo>
                  <a:pt x="6261" y="19855"/>
                </a:lnTo>
                <a:lnTo>
                  <a:pt x="979" y="32862"/>
                </a:lnTo>
                <a:lnTo>
                  <a:pt x="0" y="4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8513657" y="3153087"/>
            <a:ext cx="83568" cy="84612"/>
          </a:xfrm>
          <a:custGeom>
            <a:avLst/>
            <a:gdLst/>
            <a:ahLst/>
            <a:cxnLst/>
            <a:rect l="l" t="t" r="r" b="b"/>
            <a:pathLst>
              <a:path w="83568" h="84612">
                <a:moveTo>
                  <a:pt x="0" y="41853"/>
                </a:moveTo>
                <a:lnTo>
                  <a:pt x="2422" y="56326"/>
                </a:lnTo>
                <a:lnTo>
                  <a:pt x="9103" y="68642"/>
                </a:lnTo>
                <a:lnTo>
                  <a:pt x="19165" y="77968"/>
                </a:lnTo>
                <a:lnTo>
                  <a:pt x="31730" y="83474"/>
                </a:lnTo>
                <a:lnTo>
                  <a:pt x="41156" y="84612"/>
                </a:lnTo>
                <a:lnTo>
                  <a:pt x="55411" y="82214"/>
                </a:lnTo>
                <a:lnTo>
                  <a:pt x="67511" y="75552"/>
                </a:lnTo>
                <a:lnTo>
                  <a:pt x="76708" y="65421"/>
                </a:lnTo>
                <a:lnTo>
                  <a:pt x="82254" y="52615"/>
                </a:lnTo>
                <a:lnTo>
                  <a:pt x="83568" y="41853"/>
                </a:lnTo>
                <a:lnTo>
                  <a:pt x="81166" y="27897"/>
                </a:lnTo>
                <a:lnTo>
                  <a:pt x="74474" y="15886"/>
                </a:lnTo>
                <a:lnTo>
                  <a:pt x="64267" y="6691"/>
                </a:lnTo>
                <a:lnTo>
                  <a:pt x="51315" y="1188"/>
                </a:lnTo>
                <a:lnTo>
                  <a:pt x="41156" y="0"/>
                </a:lnTo>
                <a:lnTo>
                  <a:pt x="27258" y="2510"/>
                </a:lnTo>
                <a:lnTo>
                  <a:pt x="15323" y="9434"/>
                </a:lnTo>
                <a:lnTo>
                  <a:pt x="6261" y="19855"/>
                </a:lnTo>
                <a:lnTo>
                  <a:pt x="979" y="32862"/>
                </a:lnTo>
                <a:lnTo>
                  <a:pt x="0" y="41853"/>
                </a:lnTo>
                <a:close/>
              </a:path>
            </a:pathLst>
          </a:custGeom>
          <a:ln w="4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5122926" y="2109978"/>
            <a:ext cx="1298448" cy="1656588"/>
          </a:xfrm>
          <a:custGeom>
            <a:avLst/>
            <a:gdLst/>
            <a:ahLst/>
            <a:cxnLst/>
            <a:rect l="l" t="t" r="r" b="b"/>
            <a:pathLst>
              <a:path w="1298448" h="1656588">
                <a:moveTo>
                  <a:pt x="0" y="828294"/>
                </a:moveTo>
                <a:lnTo>
                  <a:pt x="2152" y="760361"/>
                </a:lnTo>
                <a:lnTo>
                  <a:pt x="8498" y="693940"/>
                </a:lnTo>
                <a:lnTo>
                  <a:pt x="18870" y="629245"/>
                </a:lnTo>
                <a:lnTo>
                  <a:pt x="33101" y="566489"/>
                </a:lnTo>
                <a:lnTo>
                  <a:pt x="51024" y="505884"/>
                </a:lnTo>
                <a:lnTo>
                  <a:pt x="72471" y="447645"/>
                </a:lnTo>
                <a:lnTo>
                  <a:pt x="97277" y="391984"/>
                </a:lnTo>
                <a:lnTo>
                  <a:pt x="125272" y="339114"/>
                </a:lnTo>
                <a:lnTo>
                  <a:pt x="156291" y="289249"/>
                </a:lnTo>
                <a:lnTo>
                  <a:pt x="190166" y="242601"/>
                </a:lnTo>
                <a:lnTo>
                  <a:pt x="226730" y="199385"/>
                </a:lnTo>
                <a:lnTo>
                  <a:pt x="265816" y="159812"/>
                </a:lnTo>
                <a:lnTo>
                  <a:pt x="307256" y="124097"/>
                </a:lnTo>
                <a:lnTo>
                  <a:pt x="350883" y="92452"/>
                </a:lnTo>
                <a:lnTo>
                  <a:pt x="396531" y="65091"/>
                </a:lnTo>
                <a:lnTo>
                  <a:pt x="444032" y="42226"/>
                </a:lnTo>
                <a:lnTo>
                  <a:pt x="493219" y="24072"/>
                </a:lnTo>
                <a:lnTo>
                  <a:pt x="543925" y="10840"/>
                </a:lnTo>
                <a:lnTo>
                  <a:pt x="595982" y="2745"/>
                </a:lnTo>
                <a:lnTo>
                  <a:pt x="649224" y="0"/>
                </a:lnTo>
                <a:lnTo>
                  <a:pt x="702465" y="2745"/>
                </a:lnTo>
                <a:lnTo>
                  <a:pt x="754522" y="10840"/>
                </a:lnTo>
                <a:lnTo>
                  <a:pt x="805228" y="24072"/>
                </a:lnTo>
                <a:lnTo>
                  <a:pt x="854415" y="42226"/>
                </a:lnTo>
                <a:lnTo>
                  <a:pt x="901916" y="65091"/>
                </a:lnTo>
                <a:lnTo>
                  <a:pt x="947564" y="92452"/>
                </a:lnTo>
                <a:lnTo>
                  <a:pt x="991191" y="124097"/>
                </a:lnTo>
                <a:lnTo>
                  <a:pt x="1032631" y="159812"/>
                </a:lnTo>
                <a:lnTo>
                  <a:pt x="1071717" y="199385"/>
                </a:lnTo>
                <a:lnTo>
                  <a:pt x="1108281" y="242601"/>
                </a:lnTo>
                <a:lnTo>
                  <a:pt x="1142156" y="289249"/>
                </a:lnTo>
                <a:lnTo>
                  <a:pt x="1173175" y="339114"/>
                </a:lnTo>
                <a:lnTo>
                  <a:pt x="1201170" y="391984"/>
                </a:lnTo>
                <a:lnTo>
                  <a:pt x="1225976" y="447645"/>
                </a:lnTo>
                <a:lnTo>
                  <a:pt x="1247423" y="505884"/>
                </a:lnTo>
                <a:lnTo>
                  <a:pt x="1265346" y="566489"/>
                </a:lnTo>
                <a:lnTo>
                  <a:pt x="1279577" y="629245"/>
                </a:lnTo>
                <a:lnTo>
                  <a:pt x="1289949" y="693940"/>
                </a:lnTo>
                <a:lnTo>
                  <a:pt x="1296295" y="760361"/>
                </a:lnTo>
                <a:lnTo>
                  <a:pt x="1298448" y="828294"/>
                </a:lnTo>
                <a:lnTo>
                  <a:pt x="1296295" y="896226"/>
                </a:lnTo>
                <a:lnTo>
                  <a:pt x="1289949" y="962647"/>
                </a:lnTo>
                <a:lnTo>
                  <a:pt x="1279577" y="1027342"/>
                </a:lnTo>
                <a:lnTo>
                  <a:pt x="1265346" y="1090098"/>
                </a:lnTo>
                <a:lnTo>
                  <a:pt x="1247423" y="1150703"/>
                </a:lnTo>
                <a:lnTo>
                  <a:pt x="1225976" y="1208942"/>
                </a:lnTo>
                <a:lnTo>
                  <a:pt x="1201170" y="1264603"/>
                </a:lnTo>
                <a:lnTo>
                  <a:pt x="1173175" y="1317473"/>
                </a:lnTo>
                <a:lnTo>
                  <a:pt x="1142156" y="1367338"/>
                </a:lnTo>
                <a:lnTo>
                  <a:pt x="1108281" y="1413986"/>
                </a:lnTo>
                <a:lnTo>
                  <a:pt x="1071717" y="1457202"/>
                </a:lnTo>
                <a:lnTo>
                  <a:pt x="1032631" y="1496775"/>
                </a:lnTo>
                <a:lnTo>
                  <a:pt x="991191" y="1532490"/>
                </a:lnTo>
                <a:lnTo>
                  <a:pt x="947564" y="1564135"/>
                </a:lnTo>
                <a:lnTo>
                  <a:pt x="901916" y="1591496"/>
                </a:lnTo>
                <a:lnTo>
                  <a:pt x="854415" y="1614361"/>
                </a:lnTo>
                <a:lnTo>
                  <a:pt x="805228" y="1632515"/>
                </a:lnTo>
                <a:lnTo>
                  <a:pt x="754522" y="1645747"/>
                </a:lnTo>
                <a:lnTo>
                  <a:pt x="702465" y="1653842"/>
                </a:lnTo>
                <a:lnTo>
                  <a:pt x="649224" y="1656588"/>
                </a:lnTo>
                <a:lnTo>
                  <a:pt x="595982" y="1653842"/>
                </a:lnTo>
                <a:lnTo>
                  <a:pt x="543925" y="1645747"/>
                </a:lnTo>
                <a:lnTo>
                  <a:pt x="493219" y="1632515"/>
                </a:lnTo>
                <a:lnTo>
                  <a:pt x="444032" y="1614361"/>
                </a:lnTo>
                <a:lnTo>
                  <a:pt x="396531" y="1591496"/>
                </a:lnTo>
                <a:lnTo>
                  <a:pt x="350883" y="1564135"/>
                </a:lnTo>
                <a:lnTo>
                  <a:pt x="307256" y="1532490"/>
                </a:lnTo>
                <a:lnTo>
                  <a:pt x="265816" y="1496775"/>
                </a:lnTo>
                <a:lnTo>
                  <a:pt x="226730" y="1457202"/>
                </a:lnTo>
                <a:lnTo>
                  <a:pt x="190166" y="1413986"/>
                </a:lnTo>
                <a:lnTo>
                  <a:pt x="156291" y="1367338"/>
                </a:lnTo>
                <a:lnTo>
                  <a:pt x="125272" y="1317473"/>
                </a:lnTo>
                <a:lnTo>
                  <a:pt x="97277" y="1264603"/>
                </a:lnTo>
                <a:lnTo>
                  <a:pt x="72471" y="1208942"/>
                </a:lnTo>
                <a:lnTo>
                  <a:pt x="51024" y="1150703"/>
                </a:lnTo>
                <a:lnTo>
                  <a:pt x="33101" y="1090098"/>
                </a:lnTo>
                <a:lnTo>
                  <a:pt x="18870" y="1027342"/>
                </a:lnTo>
                <a:lnTo>
                  <a:pt x="8498" y="962647"/>
                </a:lnTo>
                <a:lnTo>
                  <a:pt x="2152" y="896226"/>
                </a:lnTo>
                <a:lnTo>
                  <a:pt x="0" y="82829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689860" y="3860292"/>
            <a:ext cx="6310884" cy="2121408"/>
          </a:xfrm>
          <a:custGeom>
            <a:avLst/>
            <a:gdLst/>
            <a:ahLst/>
            <a:cxnLst/>
            <a:rect l="l" t="t" r="r" b="b"/>
            <a:pathLst>
              <a:path w="6310884" h="2121407">
                <a:moveTo>
                  <a:pt x="0" y="2121407"/>
                </a:moveTo>
                <a:lnTo>
                  <a:pt x="6310884" y="2121407"/>
                </a:lnTo>
                <a:lnTo>
                  <a:pt x="6310884" y="0"/>
                </a:lnTo>
                <a:lnTo>
                  <a:pt x="0" y="0"/>
                </a:lnTo>
                <a:lnTo>
                  <a:pt x="0" y="212140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140789" y="4609023"/>
            <a:ext cx="259690" cy="0"/>
          </a:xfrm>
          <a:custGeom>
            <a:avLst/>
            <a:gdLst/>
            <a:ahLst/>
            <a:cxnLst/>
            <a:rect l="l" t="t" r="r" b="b"/>
            <a:pathLst>
              <a:path w="259690" h="0">
                <a:moveTo>
                  <a:pt x="0" y="0"/>
                </a:moveTo>
                <a:lnTo>
                  <a:pt x="259690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140789" y="4549699"/>
            <a:ext cx="259690" cy="0"/>
          </a:xfrm>
          <a:custGeom>
            <a:avLst/>
            <a:gdLst/>
            <a:ahLst/>
            <a:cxnLst/>
            <a:rect l="l" t="t" r="r" b="b"/>
            <a:pathLst>
              <a:path w="259690" h="0">
                <a:moveTo>
                  <a:pt x="0" y="0"/>
                </a:moveTo>
                <a:lnTo>
                  <a:pt x="259690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752746" y="4578975"/>
            <a:ext cx="234629" cy="0"/>
          </a:xfrm>
          <a:custGeom>
            <a:avLst/>
            <a:gdLst/>
            <a:ahLst/>
            <a:cxnLst/>
            <a:rect l="l" t="t" r="r" b="b"/>
            <a:pathLst>
              <a:path w="234629" h="0">
                <a:moveTo>
                  <a:pt x="0" y="0"/>
                </a:moveTo>
                <a:lnTo>
                  <a:pt x="234629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339695" y="4607864"/>
            <a:ext cx="235192" cy="0"/>
          </a:xfrm>
          <a:custGeom>
            <a:avLst/>
            <a:gdLst/>
            <a:ahLst/>
            <a:cxnLst/>
            <a:rect l="l" t="t" r="r" b="b"/>
            <a:pathLst>
              <a:path w="235192" h="0">
                <a:moveTo>
                  <a:pt x="0" y="0"/>
                </a:moveTo>
                <a:lnTo>
                  <a:pt x="235192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339695" y="4549699"/>
            <a:ext cx="235192" cy="0"/>
          </a:xfrm>
          <a:custGeom>
            <a:avLst/>
            <a:gdLst/>
            <a:ahLst/>
            <a:cxnLst/>
            <a:rect l="l" t="t" r="r" b="b"/>
            <a:pathLst>
              <a:path w="235192" h="0">
                <a:moveTo>
                  <a:pt x="0" y="0"/>
                </a:moveTo>
                <a:lnTo>
                  <a:pt x="235192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266521" y="4540074"/>
            <a:ext cx="100701" cy="72795"/>
          </a:xfrm>
          <a:custGeom>
            <a:avLst/>
            <a:gdLst/>
            <a:ahLst/>
            <a:cxnLst/>
            <a:rect l="l" t="t" r="r" b="b"/>
            <a:pathLst>
              <a:path w="100701" h="72795">
                <a:moveTo>
                  <a:pt x="80453" y="36196"/>
                </a:moveTo>
                <a:lnTo>
                  <a:pt x="100701" y="0"/>
                </a:lnTo>
                <a:lnTo>
                  <a:pt x="0" y="36196"/>
                </a:lnTo>
                <a:lnTo>
                  <a:pt x="100701" y="72795"/>
                </a:lnTo>
                <a:lnTo>
                  <a:pt x="80453" y="36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266521" y="4576271"/>
            <a:ext cx="1087062" cy="0"/>
          </a:xfrm>
          <a:custGeom>
            <a:avLst/>
            <a:gdLst/>
            <a:ahLst/>
            <a:cxnLst/>
            <a:rect l="l" t="t" r="r" b="b"/>
            <a:pathLst>
              <a:path w="1087062" h="0">
                <a:moveTo>
                  <a:pt x="0" y="0"/>
                </a:moveTo>
                <a:lnTo>
                  <a:pt x="1087062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266521" y="4540074"/>
            <a:ext cx="100701" cy="72795"/>
          </a:xfrm>
          <a:custGeom>
            <a:avLst/>
            <a:gdLst/>
            <a:ahLst/>
            <a:cxnLst/>
            <a:rect l="l" t="t" r="r" b="b"/>
            <a:pathLst>
              <a:path w="100701" h="72795">
                <a:moveTo>
                  <a:pt x="0" y="36196"/>
                </a:moveTo>
                <a:lnTo>
                  <a:pt x="100701" y="0"/>
                </a:lnTo>
                <a:lnTo>
                  <a:pt x="80453" y="36196"/>
                </a:lnTo>
                <a:lnTo>
                  <a:pt x="100701" y="72795"/>
                </a:lnTo>
                <a:lnTo>
                  <a:pt x="0" y="36196"/>
                </a:lnTo>
                <a:close/>
              </a:path>
            </a:pathLst>
          </a:custGeom>
          <a:ln w="5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253017" y="4540074"/>
            <a:ext cx="100567" cy="72795"/>
          </a:xfrm>
          <a:custGeom>
            <a:avLst/>
            <a:gdLst/>
            <a:ahLst/>
            <a:cxnLst/>
            <a:rect l="l" t="t" r="r" b="b"/>
            <a:pathLst>
              <a:path w="100567" h="72795">
                <a:moveTo>
                  <a:pt x="100567" y="36196"/>
                </a:moveTo>
                <a:lnTo>
                  <a:pt x="0" y="0"/>
                </a:lnTo>
                <a:lnTo>
                  <a:pt x="19845" y="36196"/>
                </a:lnTo>
                <a:lnTo>
                  <a:pt x="0" y="72795"/>
                </a:lnTo>
                <a:lnTo>
                  <a:pt x="100567" y="36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253017" y="4540074"/>
            <a:ext cx="100567" cy="72795"/>
          </a:xfrm>
          <a:custGeom>
            <a:avLst/>
            <a:gdLst/>
            <a:ahLst/>
            <a:cxnLst/>
            <a:rect l="l" t="t" r="r" b="b"/>
            <a:pathLst>
              <a:path w="100567" h="72795">
                <a:moveTo>
                  <a:pt x="100567" y="36196"/>
                </a:moveTo>
                <a:lnTo>
                  <a:pt x="0" y="72795"/>
                </a:lnTo>
                <a:lnTo>
                  <a:pt x="19845" y="36196"/>
                </a:lnTo>
                <a:lnTo>
                  <a:pt x="0" y="0"/>
                </a:lnTo>
                <a:lnTo>
                  <a:pt x="100567" y="36196"/>
                </a:lnTo>
                <a:close/>
              </a:path>
            </a:pathLst>
          </a:custGeom>
          <a:ln w="5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3273524" y="4328642"/>
            <a:ext cx="592031" cy="539903"/>
          </a:xfrm>
          <a:custGeom>
            <a:avLst/>
            <a:gdLst/>
            <a:ahLst/>
            <a:cxnLst/>
            <a:rect l="l" t="t" r="r" b="b"/>
            <a:pathLst>
              <a:path w="592031" h="539903">
                <a:moveTo>
                  <a:pt x="563752" y="29291"/>
                </a:moveTo>
                <a:lnTo>
                  <a:pt x="539432" y="33476"/>
                </a:lnTo>
                <a:lnTo>
                  <a:pt x="573714" y="125150"/>
                </a:lnTo>
                <a:lnTo>
                  <a:pt x="592031" y="0"/>
                </a:lnTo>
                <a:lnTo>
                  <a:pt x="563752" y="29291"/>
                </a:lnTo>
                <a:close/>
              </a:path>
              <a:path w="592031" h="539903">
                <a:moveTo>
                  <a:pt x="560855" y="-2253"/>
                </a:moveTo>
                <a:lnTo>
                  <a:pt x="557637" y="-25429"/>
                </a:lnTo>
                <a:lnTo>
                  <a:pt x="556685" y="-30096"/>
                </a:lnTo>
                <a:lnTo>
                  <a:pt x="553789" y="-51984"/>
                </a:lnTo>
                <a:lnTo>
                  <a:pt x="552823" y="-58100"/>
                </a:lnTo>
                <a:lnTo>
                  <a:pt x="548640" y="-78540"/>
                </a:lnTo>
                <a:lnTo>
                  <a:pt x="547674" y="-83530"/>
                </a:lnTo>
                <a:lnTo>
                  <a:pt x="543504" y="-104452"/>
                </a:lnTo>
                <a:lnTo>
                  <a:pt x="542539" y="-108959"/>
                </a:lnTo>
                <a:lnTo>
                  <a:pt x="538677" y="-128594"/>
                </a:lnTo>
                <a:lnTo>
                  <a:pt x="537711" y="-132135"/>
                </a:lnTo>
                <a:lnTo>
                  <a:pt x="532576" y="-151448"/>
                </a:lnTo>
                <a:lnTo>
                  <a:pt x="531610" y="-155311"/>
                </a:lnTo>
                <a:lnTo>
                  <a:pt x="526461" y="-173336"/>
                </a:lnTo>
                <a:lnTo>
                  <a:pt x="525509" y="-178326"/>
                </a:lnTo>
                <a:lnTo>
                  <a:pt x="519395" y="-195225"/>
                </a:lnTo>
                <a:lnTo>
                  <a:pt x="518429" y="-198766"/>
                </a:lnTo>
                <a:lnTo>
                  <a:pt x="512328" y="-214538"/>
                </a:lnTo>
                <a:lnTo>
                  <a:pt x="511363" y="-218401"/>
                </a:lnTo>
                <a:lnTo>
                  <a:pt x="505248" y="-234173"/>
                </a:lnTo>
                <a:lnTo>
                  <a:pt x="504296" y="-237714"/>
                </a:lnTo>
                <a:lnTo>
                  <a:pt x="498182" y="-252360"/>
                </a:lnTo>
                <a:lnTo>
                  <a:pt x="496251" y="-255740"/>
                </a:lnTo>
                <a:lnTo>
                  <a:pt x="490150" y="-269259"/>
                </a:lnTo>
                <a:lnTo>
                  <a:pt x="488219" y="-273122"/>
                </a:lnTo>
                <a:lnTo>
                  <a:pt x="481152" y="-286158"/>
                </a:lnTo>
                <a:lnTo>
                  <a:pt x="480187" y="-290021"/>
                </a:lnTo>
                <a:lnTo>
                  <a:pt x="473107" y="-301931"/>
                </a:lnTo>
                <a:lnTo>
                  <a:pt x="471190" y="-304667"/>
                </a:lnTo>
                <a:lnTo>
                  <a:pt x="464110" y="-315450"/>
                </a:lnTo>
                <a:lnTo>
                  <a:pt x="462192" y="-318991"/>
                </a:lnTo>
                <a:lnTo>
                  <a:pt x="455112" y="-328969"/>
                </a:lnTo>
                <a:lnTo>
                  <a:pt x="453181" y="-332349"/>
                </a:lnTo>
                <a:lnTo>
                  <a:pt x="444828" y="-342006"/>
                </a:lnTo>
                <a:lnTo>
                  <a:pt x="442897" y="-344742"/>
                </a:lnTo>
                <a:lnTo>
                  <a:pt x="435830" y="-353272"/>
                </a:lnTo>
                <a:lnTo>
                  <a:pt x="433899" y="-355525"/>
                </a:lnTo>
                <a:lnTo>
                  <a:pt x="425867" y="-364055"/>
                </a:lnTo>
                <a:lnTo>
                  <a:pt x="423937" y="-365182"/>
                </a:lnTo>
                <a:lnTo>
                  <a:pt x="415905" y="-373551"/>
                </a:lnTo>
                <a:lnTo>
                  <a:pt x="413652" y="-374838"/>
                </a:lnTo>
                <a:lnTo>
                  <a:pt x="404654" y="-382081"/>
                </a:lnTo>
                <a:lnTo>
                  <a:pt x="402724" y="-383208"/>
                </a:lnTo>
                <a:lnTo>
                  <a:pt x="394692" y="-389484"/>
                </a:lnTo>
                <a:lnTo>
                  <a:pt x="392761" y="-390611"/>
                </a:lnTo>
                <a:lnTo>
                  <a:pt x="383442" y="-395600"/>
                </a:lnTo>
                <a:lnTo>
                  <a:pt x="381511" y="-396727"/>
                </a:lnTo>
                <a:lnTo>
                  <a:pt x="372513" y="-401716"/>
                </a:lnTo>
                <a:lnTo>
                  <a:pt x="370582" y="-402843"/>
                </a:lnTo>
                <a:lnTo>
                  <a:pt x="362550" y="-406383"/>
                </a:lnTo>
                <a:lnTo>
                  <a:pt x="359332" y="-406383"/>
                </a:lnTo>
                <a:lnTo>
                  <a:pt x="351300" y="-410246"/>
                </a:lnTo>
                <a:lnTo>
                  <a:pt x="348404" y="-410246"/>
                </a:lnTo>
                <a:lnTo>
                  <a:pt x="339407" y="-412499"/>
                </a:lnTo>
                <a:lnTo>
                  <a:pt x="337154" y="-412499"/>
                </a:lnTo>
                <a:lnTo>
                  <a:pt x="328156" y="-414753"/>
                </a:lnTo>
                <a:lnTo>
                  <a:pt x="303095" y="-414753"/>
                </a:lnTo>
                <a:lnTo>
                  <a:pt x="294098" y="-413626"/>
                </a:lnTo>
                <a:lnTo>
                  <a:pt x="291845" y="-413626"/>
                </a:lnTo>
                <a:lnTo>
                  <a:pt x="282848" y="-411373"/>
                </a:lnTo>
                <a:lnTo>
                  <a:pt x="280917" y="-411373"/>
                </a:lnTo>
                <a:lnTo>
                  <a:pt x="271919" y="-409120"/>
                </a:lnTo>
                <a:lnTo>
                  <a:pt x="268701" y="-407510"/>
                </a:lnTo>
                <a:lnTo>
                  <a:pt x="259704" y="-405257"/>
                </a:lnTo>
                <a:lnTo>
                  <a:pt x="257773" y="-403969"/>
                </a:lnTo>
                <a:lnTo>
                  <a:pt x="248776" y="-398980"/>
                </a:lnTo>
                <a:lnTo>
                  <a:pt x="246845" y="-398980"/>
                </a:lnTo>
                <a:lnTo>
                  <a:pt x="237525" y="-394474"/>
                </a:lnTo>
                <a:lnTo>
                  <a:pt x="234629" y="-393186"/>
                </a:lnTo>
                <a:lnTo>
                  <a:pt x="225632" y="-387070"/>
                </a:lnTo>
                <a:lnTo>
                  <a:pt x="223701" y="-385944"/>
                </a:lnTo>
                <a:lnTo>
                  <a:pt x="214382" y="-378701"/>
                </a:lnTo>
                <a:lnTo>
                  <a:pt x="212451" y="-377414"/>
                </a:lnTo>
                <a:lnTo>
                  <a:pt x="203453" y="-370171"/>
                </a:lnTo>
                <a:lnTo>
                  <a:pt x="201522" y="-369044"/>
                </a:lnTo>
                <a:lnTo>
                  <a:pt x="192203" y="-360514"/>
                </a:lnTo>
                <a:lnTo>
                  <a:pt x="190272" y="-358905"/>
                </a:lnTo>
                <a:lnTo>
                  <a:pt x="181275" y="-349409"/>
                </a:lnTo>
                <a:lnTo>
                  <a:pt x="179344" y="-348122"/>
                </a:lnTo>
                <a:lnTo>
                  <a:pt x="170347" y="-338626"/>
                </a:lnTo>
                <a:lnTo>
                  <a:pt x="168107" y="-335890"/>
                </a:lnTo>
                <a:lnTo>
                  <a:pt x="160062" y="-325107"/>
                </a:lnTo>
                <a:lnTo>
                  <a:pt x="158131" y="-322853"/>
                </a:lnTo>
                <a:lnTo>
                  <a:pt x="149134" y="-311587"/>
                </a:lnTo>
                <a:lnTo>
                  <a:pt x="147203" y="-309334"/>
                </a:lnTo>
                <a:lnTo>
                  <a:pt x="138849" y="-297424"/>
                </a:lnTo>
                <a:lnTo>
                  <a:pt x="136918" y="-294688"/>
                </a:lnTo>
                <a:lnTo>
                  <a:pt x="128886" y="-282778"/>
                </a:lnTo>
                <a:lnTo>
                  <a:pt x="126955" y="-278916"/>
                </a:lnTo>
                <a:lnTo>
                  <a:pt x="118923" y="-265718"/>
                </a:lnTo>
                <a:lnTo>
                  <a:pt x="116992" y="-261856"/>
                </a:lnTo>
                <a:lnTo>
                  <a:pt x="108961" y="-248819"/>
                </a:lnTo>
                <a:lnTo>
                  <a:pt x="106708" y="-244957"/>
                </a:lnTo>
                <a:lnTo>
                  <a:pt x="99641" y="-230311"/>
                </a:lnTo>
                <a:lnTo>
                  <a:pt x="97710" y="-226931"/>
                </a:lnTo>
                <a:lnTo>
                  <a:pt x="90644" y="-211158"/>
                </a:lnTo>
                <a:lnTo>
                  <a:pt x="88713" y="-207296"/>
                </a:lnTo>
                <a:lnTo>
                  <a:pt x="81647" y="-191362"/>
                </a:lnTo>
                <a:lnTo>
                  <a:pt x="79716" y="-186856"/>
                </a:lnTo>
                <a:lnTo>
                  <a:pt x="72649" y="-169796"/>
                </a:lnTo>
                <a:lnTo>
                  <a:pt x="71684" y="-166094"/>
                </a:lnTo>
                <a:lnTo>
                  <a:pt x="64604" y="-147907"/>
                </a:lnTo>
                <a:lnTo>
                  <a:pt x="62364" y="-142918"/>
                </a:lnTo>
                <a:lnTo>
                  <a:pt x="56572" y="-124731"/>
                </a:lnTo>
                <a:lnTo>
                  <a:pt x="54319" y="-120225"/>
                </a:lnTo>
                <a:lnTo>
                  <a:pt x="48540" y="-101716"/>
                </a:lnTo>
                <a:lnTo>
                  <a:pt x="47574" y="-95922"/>
                </a:lnTo>
                <a:lnTo>
                  <a:pt x="41473" y="-76287"/>
                </a:lnTo>
                <a:lnTo>
                  <a:pt x="39221" y="-71620"/>
                </a:lnTo>
                <a:lnTo>
                  <a:pt x="34393" y="-50858"/>
                </a:lnTo>
                <a:lnTo>
                  <a:pt x="33428" y="-45869"/>
                </a:lnTo>
                <a:lnTo>
                  <a:pt x="27327" y="-24302"/>
                </a:lnTo>
                <a:lnTo>
                  <a:pt x="26361" y="-18186"/>
                </a:lnTo>
                <a:lnTo>
                  <a:pt x="21212" y="3862"/>
                </a:lnTo>
                <a:lnTo>
                  <a:pt x="20260" y="8530"/>
                </a:lnTo>
                <a:lnTo>
                  <a:pt x="15111" y="31545"/>
                </a:lnTo>
                <a:lnTo>
                  <a:pt x="14146" y="37660"/>
                </a:lnTo>
                <a:lnTo>
                  <a:pt x="10298" y="61995"/>
                </a:lnTo>
                <a:lnTo>
                  <a:pt x="9332" y="68159"/>
                </a:lnTo>
                <a:lnTo>
                  <a:pt x="5149" y="92414"/>
                </a:lnTo>
                <a:lnTo>
                  <a:pt x="4183" y="98578"/>
                </a:lnTo>
                <a:lnTo>
                  <a:pt x="0" y="126308"/>
                </a:lnTo>
                <a:lnTo>
                  <a:pt x="539432" y="33476"/>
                </a:lnTo>
                <a:lnTo>
                  <a:pt x="530645" y="9978"/>
                </a:lnTo>
                <a:lnTo>
                  <a:pt x="563752" y="29291"/>
                </a:lnTo>
                <a:lnTo>
                  <a:pt x="560855" y="2736"/>
                </a:lnTo>
                <a:lnTo>
                  <a:pt x="560855" y="-2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273524" y="3913889"/>
            <a:ext cx="563752" cy="541062"/>
          </a:xfrm>
          <a:custGeom>
            <a:avLst/>
            <a:gdLst/>
            <a:ahLst/>
            <a:cxnLst/>
            <a:rect l="l" t="t" r="r" b="b"/>
            <a:pathLst>
              <a:path w="563752" h="541062">
                <a:moveTo>
                  <a:pt x="0" y="541062"/>
                </a:moveTo>
                <a:lnTo>
                  <a:pt x="4183" y="513331"/>
                </a:lnTo>
                <a:lnTo>
                  <a:pt x="5149" y="507167"/>
                </a:lnTo>
                <a:lnTo>
                  <a:pt x="9332" y="482912"/>
                </a:lnTo>
                <a:lnTo>
                  <a:pt x="10298" y="476748"/>
                </a:lnTo>
                <a:lnTo>
                  <a:pt x="14146" y="452414"/>
                </a:lnTo>
                <a:lnTo>
                  <a:pt x="15111" y="446298"/>
                </a:lnTo>
                <a:lnTo>
                  <a:pt x="20260" y="423283"/>
                </a:lnTo>
                <a:lnTo>
                  <a:pt x="21212" y="418615"/>
                </a:lnTo>
                <a:lnTo>
                  <a:pt x="26361" y="396566"/>
                </a:lnTo>
                <a:lnTo>
                  <a:pt x="27327" y="390450"/>
                </a:lnTo>
                <a:lnTo>
                  <a:pt x="33428" y="368884"/>
                </a:lnTo>
                <a:lnTo>
                  <a:pt x="34393" y="363894"/>
                </a:lnTo>
                <a:lnTo>
                  <a:pt x="39221" y="343132"/>
                </a:lnTo>
                <a:lnTo>
                  <a:pt x="41473" y="338465"/>
                </a:lnTo>
                <a:lnTo>
                  <a:pt x="47574" y="318830"/>
                </a:lnTo>
                <a:lnTo>
                  <a:pt x="48540" y="313036"/>
                </a:lnTo>
                <a:lnTo>
                  <a:pt x="54319" y="294527"/>
                </a:lnTo>
                <a:lnTo>
                  <a:pt x="56572" y="290021"/>
                </a:lnTo>
                <a:lnTo>
                  <a:pt x="62364" y="271834"/>
                </a:lnTo>
                <a:lnTo>
                  <a:pt x="64604" y="266845"/>
                </a:lnTo>
                <a:lnTo>
                  <a:pt x="71684" y="248658"/>
                </a:lnTo>
                <a:lnTo>
                  <a:pt x="72649" y="244957"/>
                </a:lnTo>
                <a:lnTo>
                  <a:pt x="79716" y="227896"/>
                </a:lnTo>
                <a:lnTo>
                  <a:pt x="81647" y="223390"/>
                </a:lnTo>
                <a:lnTo>
                  <a:pt x="88713" y="207457"/>
                </a:lnTo>
                <a:lnTo>
                  <a:pt x="90644" y="203594"/>
                </a:lnTo>
                <a:lnTo>
                  <a:pt x="97710" y="187821"/>
                </a:lnTo>
                <a:lnTo>
                  <a:pt x="99641" y="184442"/>
                </a:lnTo>
                <a:lnTo>
                  <a:pt x="106708" y="169796"/>
                </a:lnTo>
                <a:lnTo>
                  <a:pt x="108961" y="165933"/>
                </a:lnTo>
                <a:lnTo>
                  <a:pt x="116992" y="152896"/>
                </a:lnTo>
                <a:lnTo>
                  <a:pt x="118923" y="149034"/>
                </a:lnTo>
                <a:lnTo>
                  <a:pt x="126955" y="135836"/>
                </a:lnTo>
                <a:lnTo>
                  <a:pt x="128886" y="131974"/>
                </a:lnTo>
                <a:lnTo>
                  <a:pt x="136918" y="120064"/>
                </a:lnTo>
                <a:lnTo>
                  <a:pt x="138849" y="117328"/>
                </a:lnTo>
                <a:lnTo>
                  <a:pt x="147203" y="105418"/>
                </a:lnTo>
                <a:lnTo>
                  <a:pt x="149134" y="103165"/>
                </a:lnTo>
                <a:lnTo>
                  <a:pt x="158131" y="91899"/>
                </a:lnTo>
                <a:lnTo>
                  <a:pt x="160062" y="89645"/>
                </a:lnTo>
                <a:lnTo>
                  <a:pt x="168107" y="78862"/>
                </a:lnTo>
                <a:lnTo>
                  <a:pt x="170347" y="76126"/>
                </a:lnTo>
                <a:lnTo>
                  <a:pt x="179344" y="66630"/>
                </a:lnTo>
                <a:lnTo>
                  <a:pt x="181275" y="65343"/>
                </a:lnTo>
                <a:lnTo>
                  <a:pt x="190272" y="55847"/>
                </a:lnTo>
                <a:lnTo>
                  <a:pt x="192203" y="54238"/>
                </a:lnTo>
                <a:lnTo>
                  <a:pt x="201522" y="45708"/>
                </a:lnTo>
                <a:lnTo>
                  <a:pt x="203453" y="44581"/>
                </a:lnTo>
                <a:lnTo>
                  <a:pt x="212451" y="37339"/>
                </a:lnTo>
                <a:lnTo>
                  <a:pt x="214382" y="36051"/>
                </a:lnTo>
                <a:lnTo>
                  <a:pt x="223701" y="28809"/>
                </a:lnTo>
                <a:lnTo>
                  <a:pt x="225632" y="27682"/>
                </a:lnTo>
                <a:lnTo>
                  <a:pt x="234629" y="21566"/>
                </a:lnTo>
                <a:lnTo>
                  <a:pt x="237525" y="20278"/>
                </a:lnTo>
                <a:lnTo>
                  <a:pt x="246845" y="15772"/>
                </a:lnTo>
                <a:lnTo>
                  <a:pt x="248776" y="15772"/>
                </a:lnTo>
                <a:lnTo>
                  <a:pt x="257773" y="10783"/>
                </a:lnTo>
                <a:lnTo>
                  <a:pt x="259704" y="9495"/>
                </a:lnTo>
                <a:lnTo>
                  <a:pt x="268701" y="7242"/>
                </a:lnTo>
                <a:lnTo>
                  <a:pt x="271919" y="5633"/>
                </a:lnTo>
                <a:lnTo>
                  <a:pt x="280917" y="3379"/>
                </a:lnTo>
                <a:lnTo>
                  <a:pt x="282848" y="3379"/>
                </a:lnTo>
                <a:lnTo>
                  <a:pt x="291845" y="1126"/>
                </a:lnTo>
                <a:lnTo>
                  <a:pt x="294098" y="1126"/>
                </a:lnTo>
                <a:lnTo>
                  <a:pt x="303095" y="0"/>
                </a:lnTo>
                <a:lnTo>
                  <a:pt x="305978" y="0"/>
                </a:lnTo>
                <a:lnTo>
                  <a:pt x="314989" y="0"/>
                </a:lnTo>
                <a:lnTo>
                  <a:pt x="317228" y="0"/>
                </a:lnTo>
                <a:lnTo>
                  <a:pt x="326226" y="0"/>
                </a:lnTo>
                <a:lnTo>
                  <a:pt x="328156" y="0"/>
                </a:lnTo>
                <a:lnTo>
                  <a:pt x="337154" y="2253"/>
                </a:lnTo>
                <a:lnTo>
                  <a:pt x="339407" y="2253"/>
                </a:lnTo>
                <a:lnTo>
                  <a:pt x="348404" y="4506"/>
                </a:lnTo>
                <a:lnTo>
                  <a:pt x="351300" y="4506"/>
                </a:lnTo>
                <a:lnTo>
                  <a:pt x="359332" y="8369"/>
                </a:lnTo>
                <a:lnTo>
                  <a:pt x="362550" y="8369"/>
                </a:lnTo>
                <a:lnTo>
                  <a:pt x="370582" y="11909"/>
                </a:lnTo>
                <a:lnTo>
                  <a:pt x="372513" y="13036"/>
                </a:lnTo>
                <a:lnTo>
                  <a:pt x="381511" y="18025"/>
                </a:lnTo>
                <a:lnTo>
                  <a:pt x="383442" y="19152"/>
                </a:lnTo>
                <a:lnTo>
                  <a:pt x="392761" y="24141"/>
                </a:lnTo>
                <a:lnTo>
                  <a:pt x="394692" y="25268"/>
                </a:lnTo>
                <a:lnTo>
                  <a:pt x="402724" y="31545"/>
                </a:lnTo>
                <a:lnTo>
                  <a:pt x="404654" y="32671"/>
                </a:lnTo>
                <a:lnTo>
                  <a:pt x="413652" y="39914"/>
                </a:lnTo>
                <a:lnTo>
                  <a:pt x="415905" y="41201"/>
                </a:lnTo>
                <a:lnTo>
                  <a:pt x="423937" y="49570"/>
                </a:lnTo>
                <a:lnTo>
                  <a:pt x="425867" y="50697"/>
                </a:lnTo>
                <a:lnTo>
                  <a:pt x="433899" y="59227"/>
                </a:lnTo>
                <a:lnTo>
                  <a:pt x="435830" y="61480"/>
                </a:lnTo>
                <a:lnTo>
                  <a:pt x="442897" y="70010"/>
                </a:lnTo>
                <a:lnTo>
                  <a:pt x="444828" y="72746"/>
                </a:lnTo>
                <a:lnTo>
                  <a:pt x="453181" y="82403"/>
                </a:lnTo>
                <a:lnTo>
                  <a:pt x="455112" y="85783"/>
                </a:lnTo>
                <a:lnTo>
                  <a:pt x="462192" y="95761"/>
                </a:lnTo>
                <a:lnTo>
                  <a:pt x="464110" y="99302"/>
                </a:lnTo>
                <a:lnTo>
                  <a:pt x="471190" y="110085"/>
                </a:lnTo>
                <a:lnTo>
                  <a:pt x="473107" y="112821"/>
                </a:lnTo>
                <a:lnTo>
                  <a:pt x="480187" y="124731"/>
                </a:lnTo>
                <a:lnTo>
                  <a:pt x="481152" y="128594"/>
                </a:lnTo>
                <a:lnTo>
                  <a:pt x="488219" y="141630"/>
                </a:lnTo>
                <a:lnTo>
                  <a:pt x="490150" y="145493"/>
                </a:lnTo>
                <a:lnTo>
                  <a:pt x="496251" y="159012"/>
                </a:lnTo>
                <a:lnTo>
                  <a:pt x="498182" y="162392"/>
                </a:lnTo>
                <a:lnTo>
                  <a:pt x="504296" y="177038"/>
                </a:lnTo>
                <a:lnTo>
                  <a:pt x="505248" y="180579"/>
                </a:lnTo>
                <a:lnTo>
                  <a:pt x="511363" y="196351"/>
                </a:lnTo>
                <a:lnTo>
                  <a:pt x="512328" y="200214"/>
                </a:lnTo>
                <a:lnTo>
                  <a:pt x="518429" y="215987"/>
                </a:lnTo>
                <a:lnTo>
                  <a:pt x="519395" y="219527"/>
                </a:lnTo>
                <a:lnTo>
                  <a:pt x="525509" y="236426"/>
                </a:lnTo>
                <a:lnTo>
                  <a:pt x="526461" y="241416"/>
                </a:lnTo>
                <a:lnTo>
                  <a:pt x="531610" y="259441"/>
                </a:lnTo>
                <a:lnTo>
                  <a:pt x="532576" y="263304"/>
                </a:lnTo>
                <a:lnTo>
                  <a:pt x="537711" y="282617"/>
                </a:lnTo>
                <a:lnTo>
                  <a:pt x="538677" y="286158"/>
                </a:lnTo>
                <a:lnTo>
                  <a:pt x="542539" y="305793"/>
                </a:lnTo>
                <a:lnTo>
                  <a:pt x="543504" y="310300"/>
                </a:lnTo>
                <a:lnTo>
                  <a:pt x="547674" y="331223"/>
                </a:lnTo>
                <a:lnTo>
                  <a:pt x="548640" y="336212"/>
                </a:lnTo>
                <a:lnTo>
                  <a:pt x="552823" y="356652"/>
                </a:lnTo>
                <a:lnTo>
                  <a:pt x="553789" y="362768"/>
                </a:lnTo>
                <a:lnTo>
                  <a:pt x="556685" y="384656"/>
                </a:lnTo>
                <a:lnTo>
                  <a:pt x="557637" y="389323"/>
                </a:lnTo>
                <a:lnTo>
                  <a:pt x="560855" y="412499"/>
                </a:lnTo>
                <a:lnTo>
                  <a:pt x="560855" y="417489"/>
                </a:lnTo>
                <a:lnTo>
                  <a:pt x="563752" y="444044"/>
                </a:lnTo>
              </a:path>
            </a:pathLst>
          </a:custGeom>
          <a:ln w="56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804169" y="4328642"/>
            <a:ext cx="61386" cy="125150"/>
          </a:xfrm>
          <a:custGeom>
            <a:avLst/>
            <a:gdLst/>
            <a:ahLst/>
            <a:cxnLst/>
            <a:rect l="l" t="t" r="r" b="b"/>
            <a:pathLst>
              <a:path w="61386" h="125150">
                <a:moveTo>
                  <a:pt x="43069" y="125150"/>
                </a:moveTo>
                <a:lnTo>
                  <a:pt x="0" y="9978"/>
                </a:lnTo>
                <a:lnTo>
                  <a:pt x="33106" y="29291"/>
                </a:lnTo>
                <a:lnTo>
                  <a:pt x="61386" y="0"/>
                </a:lnTo>
                <a:lnTo>
                  <a:pt x="43069" y="125150"/>
                </a:lnTo>
                <a:close/>
              </a:path>
            </a:pathLst>
          </a:custGeom>
          <a:ln w="53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4419076" y="4305949"/>
            <a:ext cx="311087" cy="339769"/>
          </a:xfrm>
          <a:custGeom>
            <a:avLst/>
            <a:gdLst/>
            <a:ahLst/>
            <a:cxnLst/>
            <a:rect l="l" t="t" r="r" b="b"/>
            <a:pathLst>
              <a:path w="311087" h="339769">
                <a:moveTo>
                  <a:pt x="273810" y="27682"/>
                </a:moveTo>
                <a:lnTo>
                  <a:pt x="246003" y="40088"/>
                </a:lnTo>
                <a:lnTo>
                  <a:pt x="280783" y="124747"/>
                </a:lnTo>
                <a:lnTo>
                  <a:pt x="311087" y="0"/>
                </a:lnTo>
                <a:lnTo>
                  <a:pt x="273810" y="27682"/>
                </a:lnTo>
                <a:close/>
              </a:path>
              <a:path w="311087" h="339769">
                <a:moveTo>
                  <a:pt x="938" y="125890"/>
                </a:moveTo>
                <a:lnTo>
                  <a:pt x="938" y="130895"/>
                </a:lnTo>
                <a:lnTo>
                  <a:pt x="1877" y="149002"/>
                </a:lnTo>
                <a:lnTo>
                  <a:pt x="246003" y="40088"/>
                </a:lnTo>
                <a:lnTo>
                  <a:pt x="232376" y="6920"/>
                </a:lnTo>
                <a:lnTo>
                  <a:pt x="273810" y="27682"/>
                </a:lnTo>
                <a:lnTo>
                  <a:pt x="272871" y="13036"/>
                </a:lnTo>
                <a:lnTo>
                  <a:pt x="272871" y="9656"/>
                </a:lnTo>
                <a:lnTo>
                  <a:pt x="271799" y="-2736"/>
                </a:lnTo>
                <a:lnTo>
                  <a:pt x="270592" y="-6276"/>
                </a:lnTo>
                <a:lnTo>
                  <a:pt x="269653" y="-17381"/>
                </a:lnTo>
                <a:lnTo>
                  <a:pt x="268581" y="-20922"/>
                </a:lnTo>
                <a:lnTo>
                  <a:pt x="267642" y="-33154"/>
                </a:lnTo>
                <a:lnTo>
                  <a:pt x="266703" y="-35407"/>
                </a:lnTo>
                <a:lnTo>
                  <a:pt x="264826" y="-46190"/>
                </a:lnTo>
                <a:lnTo>
                  <a:pt x="264826" y="-48927"/>
                </a:lnTo>
                <a:lnTo>
                  <a:pt x="261608" y="-59710"/>
                </a:lnTo>
                <a:lnTo>
                  <a:pt x="261608" y="-62124"/>
                </a:lnTo>
                <a:lnTo>
                  <a:pt x="258658" y="-73229"/>
                </a:lnTo>
                <a:lnTo>
                  <a:pt x="258658" y="-75482"/>
                </a:lnTo>
                <a:lnTo>
                  <a:pt x="255440" y="-85139"/>
                </a:lnTo>
                <a:lnTo>
                  <a:pt x="254501" y="-87553"/>
                </a:lnTo>
                <a:lnTo>
                  <a:pt x="251551" y="-97532"/>
                </a:lnTo>
                <a:lnTo>
                  <a:pt x="250613" y="-99785"/>
                </a:lnTo>
                <a:lnTo>
                  <a:pt x="247394" y="-108315"/>
                </a:lnTo>
                <a:lnTo>
                  <a:pt x="246456" y="-110568"/>
                </a:lnTo>
                <a:lnTo>
                  <a:pt x="243506" y="-119098"/>
                </a:lnTo>
                <a:lnTo>
                  <a:pt x="242567" y="-121834"/>
                </a:lnTo>
                <a:lnTo>
                  <a:pt x="239349" y="-128755"/>
                </a:lnTo>
                <a:lnTo>
                  <a:pt x="238410" y="-131330"/>
                </a:lnTo>
                <a:lnTo>
                  <a:pt x="234522" y="-138733"/>
                </a:lnTo>
                <a:lnTo>
                  <a:pt x="233583" y="-140987"/>
                </a:lnTo>
                <a:lnTo>
                  <a:pt x="229426" y="-148390"/>
                </a:lnTo>
                <a:lnTo>
                  <a:pt x="228488" y="-149517"/>
                </a:lnTo>
                <a:lnTo>
                  <a:pt x="224331" y="-156759"/>
                </a:lnTo>
                <a:lnTo>
                  <a:pt x="223258" y="-157886"/>
                </a:lnTo>
                <a:lnTo>
                  <a:pt x="219504" y="-164163"/>
                </a:lnTo>
                <a:lnTo>
                  <a:pt x="218431" y="-165289"/>
                </a:lnTo>
                <a:lnTo>
                  <a:pt x="213336" y="-171405"/>
                </a:lnTo>
                <a:lnTo>
                  <a:pt x="212397" y="-172532"/>
                </a:lnTo>
                <a:lnTo>
                  <a:pt x="208240" y="-178808"/>
                </a:lnTo>
                <a:lnTo>
                  <a:pt x="207302" y="-179935"/>
                </a:lnTo>
                <a:lnTo>
                  <a:pt x="202072" y="-184602"/>
                </a:lnTo>
                <a:lnTo>
                  <a:pt x="201134" y="-186051"/>
                </a:lnTo>
                <a:lnTo>
                  <a:pt x="196306" y="-189592"/>
                </a:lnTo>
                <a:lnTo>
                  <a:pt x="195368" y="-190718"/>
                </a:lnTo>
                <a:lnTo>
                  <a:pt x="190272" y="-195708"/>
                </a:lnTo>
                <a:lnTo>
                  <a:pt x="189200" y="-195708"/>
                </a:lnTo>
                <a:lnTo>
                  <a:pt x="184104" y="-199248"/>
                </a:lnTo>
                <a:lnTo>
                  <a:pt x="183166" y="-200375"/>
                </a:lnTo>
                <a:lnTo>
                  <a:pt x="177936" y="-202950"/>
                </a:lnTo>
                <a:lnTo>
                  <a:pt x="176997" y="-204238"/>
                </a:lnTo>
                <a:lnTo>
                  <a:pt x="170963" y="-206491"/>
                </a:lnTo>
                <a:lnTo>
                  <a:pt x="170025" y="-207617"/>
                </a:lnTo>
                <a:lnTo>
                  <a:pt x="165198" y="-208744"/>
                </a:lnTo>
                <a:lnTo>
                  <a:pt x="163857" y="-210354"/>
                </a:lnTo>
                <a:lnTo>
                  <a:pt x="159030" y="-211480"/>
                </a:lnTo>
                <a:lnTo>
                  <a:pt x="157152" y="-211480"/>
                </a:lnTo>
                <a:lnTo>
                  <a:pt x="151923" y="-212607"/>
                </a:lnTo>
                <a:lnTo>
                  <a:pt x="150984" y="-213733"/>
                </a:lnTo>
                <a:lnTo>
                  <a:pt x="144950" y="-213733"/>
                </a:lnTo>
                <a:lnTo>
                  <a:pt x="138782" y="-215021"/>
                </a:lnTo>
                <a:lnTo>
                  <a:pt x="137843" y="-215021"/>
                </a:lnTo>
                <a:lnTo>
                  <a:pt x="132614" y="-213733"/>
                </a:lnTo>
                <a:lnTo>
                  <a:pt x="124703" y="-213733"/>
                </a:lnTo>
                <a:lnTo>
                  <a:pt x="119875" y="-212607"/>
                </a:lnTo>
                <a:lnTo>
                  <a:pt x="118803" y="-211480"/>
                </a:lnTo>
                <a:lnTo>
                  <a:pt x="112769" y="-210354"/>
                </a:lnTo>
                <a:lnTo>
                  <a:pt x="111830" y="-210354"/>
                </a:lnTo>
                <a:lnTo>
                  <a:pt x="106601" y="-207617"/>
                </a:lnTo>
                <a:lnTo>
                  <a:pt x="105662" y="-206491"/>
                </a:lnTo>
                <a:lnTo>
                  <a:pt x="100567" y="-204238"/>
                </a:lnTo>
                <a:lnTo>
                  <a:pt x="99628" y="-204238"/>
                </a:lnTo>
                <a:lnTo>
                  <a:pt x="94398" y="-200375"/>
                </a:lnTo>
                <a:lnTo>
                  <a:pt x="92521" y="-200375"/>
                </a:lnTo>
                <a:lnTo>
                  <a:pt x="87426" y="-196834"/>
                </a:lnTo>
                <a:lnTo>
                  <a:pt x="86353" y="-195708"/>
                </a:lnTo>
                <a:lnTo>
                  <a:pt x="81526" y="-191845"/>
                </a:lnTo>
                <a:lnTo>
                  <a:pt x="80587" y="-190718"/>
                </a:lnTo>
                <a:lnTo>
                  <a:pt x="75492" y="-186051"/>
                </a:lnTo>
                <a:lnTo>
                  <a:pt x="74553" y="-184602"/>
                </a:lnTo>
                <a:lnTo>
                  <a:pt x="70262" y="-179935"/>
                </a:lnTo>
                <a:lnTo>
                  <a:pt x="68385" y="-178808"/>
                </a:lnTo>
                <a:lnTo>
                  <a:pt x="64228" y="-173819"/>
                </a:lnTo>
                <a:lnTo>
                  <a:pt x="63290" y="-172532"/>
                </a:lnTo>
                <a:lnTo>
                  <a:pt x="58462" y="-166416"/>
                </a:lnTo>
                <a:lnTo>
                  <a:pt x="57524" y="-164163"/>
                </a:lnTo>
                <a:lnTo>
                  <a:pt x="53233" y="-157886"/>
                </a:lnTo>
                <a:lnTo>
                  <a:pt x="52294" y="-156759"/>
                </a:lnTo>
                <a:lnTo>
                  <a:pt x="48138" y="-149517"/>
                </a:lnTo>
                <a:lnTo>
                  <a:pt x="47199" y="-148390"/>
                </a:lnTo>
                <a:lnTo>
                  <a:pt x="43310" y="-140987"/>
                </a:lnTo>
                <a:lnTo>
                  <a:pt x="42372" y="-138733"/>
                </a:lnTo>
                <a:lnTo>
                  <a:pt x="38215" y="-131330"/>
                </a:lnTo>
                <a:lnTo>
                  <a:pt x="37276" y="-128755"/>
                </a:lnTo>
                <a:lnTo>
                  <a:pt x="32985" y="-120225"/>
                </a:lnTo>
                <a:lnTo>
                  <a:pt x="32985" y="-119098"/>
                </a:lnTo>
                <a:lnTo>
                  <a:pt x="29231" y="-109442"/>
                </a:lnTo>
                <a:lnTo>
                  <a:pt x="28158" y="-108315"/>
                </a:lnTo>
                <a:lnTo>
                  <a:pt x="25074" y="-98658"/>
                </a:lnTo>
                <a:lnTo>
                  <a:pt x="24001" y="-95922"/>
                </a:lnTo>
                <a:lnTo>
                  <a:pt x="21186" y="-86266"/>
                </a:lnTo>
                <a:lnTo>
                  <a:pt x="20247" y="-84012"/>
                </a:lnTo>
                <a:lnTo>
                  <a:pt x="17967" y="-74356"/>
                </a:lnTo>
                <a:lnTo>
                  <a:pt x="17029" y="-70493"/>
                </a:lnTo>
                <a:lnTo>
                  <a:pt x="14079" y="-60836"/>
                </a:lnTo>
                <a:lnTo>
                  <a:pt x="14079" y="-57457"/>
                </a:lnTo>
                <a:lnTo>
                  <a:pt x="10861" y="-46190"/>
                </a:lnTo>
                <a:lnTo>
                  <a:pt x="10861" y="-43937"/>
                </a:lnTo>
                <a:lnTo>
                  <a:pt x="8983" y="-31705"/>
                </a:lnTo>
                <a:lnTo>
                  <a:pt x="7911" y="-29291"/>
                </a:lnTo>
                <a:lnTo>
                  <a:pt x="6034" y="-17381"/>
                </a:lnTo>
                <a:lnTo>
                  <a:pt x="6034" y="-13519"/>
                </a:lnTo>
                <a:lnTo>
                  <a:pt x="4156" y="-1609"/>
                </a:lnTo>
                <a:lnTo>
                  <a:pt x="4156" y="2253"/>
                </a:lnTo>
                <a:lnTo>
                  <a:pt x="2815" y="15772"/>
                </a:lnTo>
                <a:lnTo>
                  <a:pt x="1877" y="19152"/>
                </a:lnTo>
                <a:lnTo>
                  <a:pt x="938" y="32671"/>
                </a:lnTo>
                <a:lnTo>
                  <a:pt x="938" y="36212"/>
                </a:lnTo>
                <a:lnTo>
                  <a:pt x="0" y="49570"/>
                </a:lnTo>
                <a:lnTo>
                  <a:pt x="0" y="110101"/>
                </a:lnTo>
                <a:lnTo>
                  <a:pt x="938" y="125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4419076" y="4090928"/>
            <a:ext cx="273810" cy="364023"/>
          </a:xfrm>
          <a:custGeom>
            <a:avLst/>
            <a:gdLst/>
            <a:ahLst/>
            <a:cxnLst/>
            <a:rect l="l" t="t" r="r" b="b"/>
            <a:pathLst>
              <a:path w="273810" h="364023">
                <a:moveTo>
                  <a:pt x="1877" y="364023"/>
                </a:moveTo>
                <a:lnTo>
                  <a:pt x="938" y="345917"/>
                </a:lnTo>
                <a:lnTo>
                  <a:pt x="938" y="340911"/>
                </a:lnTo>
                <a:lnTo>
                  <a:pt x="0" y="325123"/>
                </a:lnTo>
                <a:lnTo>
                  <a:pt x="0" y="321662"/>
                </a:lnTo>
                <a:lnTo>
                  <a:pt x="0" y="305874"/>
                </a:lnTo>
                <a:lnTo>
                  <a:pt x="0" y="302011"/>
                </a:lnTo>
                <a:lnTo>
                  <a:pt x="0" y="286223"/>
                </a:lnTo>
                <a:lnTo>
                  <a:pt x="0" y="282762"/>
                </a:lnTo>
                <a:lnTo>
                  <a:pt x="0" y="268132"/>
                </a:lnTo>
                <a:lnTo>
                  <a:pt x="0" y="264592"/>
                </a:lnTo>
                <a:lnTo>
                  <a:pt x="938" y="251233"/>
                </a:lnTo>
                <a:lnTo>
                  <a:pt x="938" y="247693"/>
                </a:lnTo>
                <a:lnTo>
                  <a:pt x="1877" y="234173"/>
                </a:lnTo>
                <a:lnTo>
                  <a:pt x="2815" y="230793"/>
                </a:lnTo>
                <a:lnTo>
                  <a:pt x="4156" y="217274"/>
                </a:lnTo>
                <a:lnTo>
                  <a:pt x="4156" y="213411"/>
                </a:lnTo>
                <a:lnTo>
                  <a:pt x="6034" y="201502"/>
                </a:lnTo>
                <a:lnTo>
                  <a:pt x="6034" y="197639"/>
                </a:lnTo>
                <a:lnTo>
                  <a:pt x="7911" y="185729"/>
                </a:lnTo>
                <a:lnTo>
                  <a:pt x="8983" y="183315"/>
                </a:lnTo>
                <a:lnTo>
                  <a:pt x="10861" y="171083"/>
                </a:lnTo>
                <a:lnTo>
                  <a:pt x="10861" y="168830"/>
                </a:lnTo>
                <a:lnTo>
                  <a:pt x="14079" y="157564"/>
                </a:lnTo>
                <a:lnTo>
                  <a:pt x="14079" y="154184"/>
                </a:lnTo>
                <a:lnTo>
                  <a:pt x="17029" y="144527"/>
                </a:lnTo>
                <a:lnTo>
                  <a:pt x="17967" y="140665"/>
                </a:lnTo>
                <a:lnTo>
                  <a:pt x="20247" y="131008"/>
                </a:lnTo>
                <a:lnTo>
                  <a:pt x="21186" y="128755"/>
                </a:lnTo>
                <a:lnTo>
                  <a:pt x="24001" y="119098"/>
                </a:lnTo>
                <a:lnTo>
                  <a:pt x="25074" y="116362"/>
                </a:lnTo>
                <a:lnTo>
                  <a:pt x="28158" y="106705"/>
                </a:lnTo>
                <a:lnTo>
                  <a:pt x="29231" y="105579"/>
                </a:lnTo>
                <a:lnTo>
                  <a:pt x="32985" y="95922"/>
                </a:lnTo>
                <a:lnTo>
                  <a:pt x="32985" y="94796"/>
                </a:lnTo>
                <a:lnTo>
                  <a:pt x="37276" y="86266"/>
                </a:lnTo>
                <a:lnTo>
                  <a:pt x="38215" y="83690"/>
                </a:lnTo>
                <a:lnTo>
                  <a:pt x="42372" y="76287"/>
                </a:lnTo>
                <a:lnTo>
                  <a:pt x="43310" y="74034"/>
                </a:lnTo>
                <a:lnTo>
                  <a:pt x="47199" y="66630"/>
                </a:lnTo>
                <a:lnTo>
                  <a:pt x="48138" y="65504"/>
                </a:lnTo>
                <a:lnTo>
                  <a:pt x="52294" y="58261"/>
                </a:lnTo>
                <a:lnTo>
                  <a:pt x="53233" y="57135"/>
                </a:lnTo>
                <a:lnTo>
                  <a:pt x="57524" y="50858"/>
                </a:lnTo>
                <a:lnTo>
                  <a:pt x="58462" y="48605"/>
                </a:lnTo>
                <a:lnTo>
                  <a:pt x="63290" y="42489"/>
                </a:lnTo>
                <a:lnTo>
                  <a:pt x="64228" y="41201"/>
                </a:lnTo>
                <a:lnTo>
                  <a:pt x="68385" y="36212"/>
                </a:lnTo>
                <a:lnTo>
                  <a:pt x="70262" y="35085"/>
                </a:lnTo>
                <a:lnTo>
                  <a:pt x="74553" y="30418"/>
                </a:lnTo>
                <a:lnTo>
                  <a:pt x="75492" y="28969"/>
                </a:lnTo>
                <a:lnTo>
                  <a:pt x="80587" y="24302"/>
                </a:lnTo>
                <a:lnTo>
                  <a:pt x="81526" y="23175"/>
                </a:lnTo>
                <a:lnTo>
                  <a:pt x="86353" y="19313"/>
                </a:lnTo>
                <a:lnTo>
                  <a:pt x="87426" y="18186"/>
                </a:lnTo>
                <a:lnTo>
                  <a:pt x="92521" y="14645"/>
                </a:lnTo>
                <a:lnTo>
                  <a:pt x="94398" y="14645"/>
                </a:lnTo>
                <a:lnTo>
                  <a:pt x="99628" y="10783"/>
                </a:lnTo>
                <a:lnTo>
                  <a:pt x="100567" y="10783"/>
                </a:lnTo>
                <a:lnTo>
                  <a:pt x="105662" y="8530"/>
                </a:lnTo>
                <a:lnTo>
                  <a:pt x="106601" y="7403"/>
                </a:lnTo>
                <a:lnTo>
                  <a:pt x="111830" y="4667"/>
                </a:lnTo>
                <a:lnTo>
                  <a:pt x="112769" y="4667"/>
                </a:lnTo>
                <a:lnTo>
                  <a:pt x="118803" y="3540"/>
                </a:lnTo>
                <a:lnTo>
                  <a:pt x="119875" y="2414"/>
                </a:lnTo>
                <a:lnTo>
                  <a:pt x="124703" y="1287"/>
                </a:lnTo>
                <a:lnTo>
                  <a:pt x="125641" y="1287"/>
                </a:lnTo>
                <a:lnTo>
                  <a:pt x="131675" y="1287"/>
                </a:lnTo>
                <a:lnTo>
                  <a:pt x="132614" y="1287"/>
                </a:lnTo>
                <a:lnTo>
                  <a:pt x="137843" y="0"/>
                </a:lnTo>
                <a:lnTo>
                  <a:pt x="138782" y="0"/>
                </a:lnTo>
                <a:lnTo>
                  <a:pt x="144950" y="1287"/>
                </a:lnTo>
                <a:lnTo>
                  <a:pt x="145889" y="1287"/>
                </a:lnTo>
                <a:lnTo>
                  <a:pt x="150984" y="1287"/>
                </a:lnTo>
                <a:lnTo>
                  <a:pt x="151923" y="2414"/>
                </a:lnTo>
                <a:lnTo>
                  <a:pt x="157152" y="3540"/>
                </a:lnTo>
                <a:lnTo>
                  <a:pt x="159030" y="3540"/>
                </a:lnTo>
                <a:lnTo>
                  <a:pt x="163857" y="4667"/>
                </a:lnTo>
                <a:lnTo>
                  <a:pt x="165198" y="6276"/>
                </a:lnTo>
                <a:lnTo>
                  <a:pt x="170025" y="7403"/>
                </a:lnTo>
                <a:lnTo>
                  <a:pt x="170963" y="8530"/>
                </a:lnTo>
                <a:lnTo>
                  <a:pt x="176997" y="10783"/>
                </a:lnTo>
                <a:lnTo>
                  <a:pt x="177936" y="12070"/>
                </a:lnTo>
                <a:lnTo>
                  <a:pt x="183166" y="14645"/>
                </a:lnTo>
                <a:lnTo>
                  <a:pt x="184104" y="15772"/>
                </a:lnTo>
                <a:lnTo>
                  <a:pt x="189200" y="19313"/>
                </a:lnTo>
                <a:lnTo>
                  <a:pt x="190272" y="19313"/>
                </a:lnTo>
                <a:lnTo>
                  <a:pt x="195368" y="24302"/>
                </a:lnTo>
                <a:lnTo>
                  <a:pt x="196306" y="25429"/>
                </a:lnTo>
                <a:lnTo>
                  <a:pt x="201134" y="28969"/>
                </a:lnTo>
                <a:lnTo>
                  <a:pt x="202072" y="30418"/>
                </a:lnTo>
                <a:lnTo>
                  <a:pt x="207302" y="35085"/>
                </a:lnTo>
                <a:lnTo>
                  <a:pt x="208240" y="36212"/>
                </a:lnTo>
                <a:lnTo>
                  <a:pt x="212397" y="42489"/>
                </a:lnTo>
                <a:lnTo>
                  <a:pt x="213336" y="43615"/>
                </a:lnTo>
                <a:lnTo>
                  <a:pt x="218431" y="49731"/>
                </a:lnTo>
                <a:lnTo>
                  <a:pt x="219504" y="50858"/>
                </a:lnTo>
                <a:lnTo>
                  <a:pt x="223258" y="57135"/>
                </a:lnTo>
                <a:lnTo>
                  <a:pt x="224331" y="58261"/>
                </a:lnTo>
                <a:lnTo>
                  <a:pt x="228488" y="65504"/>
                </a:lnTo>
                <a:lnTo>
                  <a:pt x="229426" y="66630"/>
                </a:lnTo>
                <a:lnTo>
                  <a:pt x="233583" y="74034"/>
                </a:lnTo>
                <a:lnTo>
                  <a:pt x="234522" y="76287"/>
                </a:lnTo>
                <a:lnTo>
                  <a:pt x="238410" y="83690"/>
                </a:lnTo>
                <a:lnTo>
                  <a:pt x="239349" y="86266"/>
                </a:lnTo>
                <a:lnTo>
                  <a:pt x="242567" y="93186"/>
                </a:lnTo>
                <a:lnTo>
                  <a:pt x="243506" y="95922"/>
                </a:lnTo>
                <a:lnTo>
                  <a:pt x="246456" y="104452"/>
                </a:lnTo>
                <a:lnTo>
                  <a:pt x="247394" y="106705"/>
                </a:lnTo>
                <a:lnTo>
                  <a:pt x="250613" y="115236"/>
                </a:lnTo>
                <a:lnTo>
                  <a:pt x="251551" y="117489"/>
                </a:lnTo>
                <a:lnTo>
                  <a:pt x="254501" y="127467"/>
                </a:lnTo>
                <a:lnTo>
                  <a:pt x="255440" y="129881"/>
                </a:lnTo>
                <a:lnTo>
                  <a:pt x="258658" y="139538"/>
                </a:lnTo>
                <a:lnTo>
                  <a:pt x="258658" y="141791"/>
                </a:lnTo>
                <a:lnTo>
                  <a:pt x="261608" y="152896"/>
                </a:lnTo>
                <a:lnTo>
                  <a:pt x="261608" y="155311"/>
                </a:lnTo>
                <a:lnTo>
                  <a:pt x="264826" y="166094"/>
                </a:lnTo>
                <a:lnTo>
                  <a:pt x="264826" y="168830"/>
                </a:lnTo>
                <a:lnTo>
                  <a:pt x="266703" y="179613"/>
                </a:lnTo>
                <a:lnTo>
                  <a:pt x="267642" y="181866"/>
                </a:lnTo>
                <a:lnTo>
                  <a:pt x="268581" y="194098"/>
                </a:lnTo>
                <a:lnTo>
                  <a:pt x="269653" y="197639"/>
                </a:lnTo>
                <a:lnTo>
                  <a:pt x="270592" y="208744"/>
                </a:lnTo>
                <a:lnTo>
                  <a:pt x="271799" y="212285"/>
                </a:lnTo>
                <a:lnTo>
                  <a:pt x="272871" y="224678"/>
                </a:lnTo>
                <a:lnTo>
                  <a:pt x="272871" y="228057"/>
                </a:lnTo>
                <a:lnTo>
                  <a:pt x="273810" y="242703"/>
                </a:lnTo>
              </a:path>
            </a:pathLst>
          </a:custGeom>
          <a:ln w="55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4651453" y="4305949"/>
            <a:ext cx="78710" cy="124747"/>
          </a:xfrm>
          <a:custGeom>
            <a:avLst/>
            <a:gdLst/>
            <a:ahLst/>
            <a:cxnLst/>
            <a:rect l="l" t="t" r="r" b="b"/>
            <a:pathLst>
              <a:path w="78710" h="124747">
                <a:moveTo>
                  <a:pt x="48406" y="124747"/>
                </a:moveTo>
                <a:lnTo>
                  <a:pt x="0" y="6920"/>
                </a:lnTo>
                <a:lnTo>
                  <a:pt x="41433" y="27682"/>
                </a:lnTo>
                <a:lnTo>
                  <a:pt x="78710" y="0"/>
                </a:lnTo>
                <a:lnTo>
                  <a:pt x="48406" y="124747"/>
                </a:lnTo>
                <a:close/>
              </a:path>
            </a:pathLst>
          </a:custGeom>
          <a:ln w="54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066135" y="4578975"/>
            <a:ext cx="259731" cy="0"/>
          </a:xfrm>
          <a:custGeom>
            <a:avLst/>
            <a:gdLst/>
            <a:ahLst/>
            <a:cxnLst/>
            <a:rect l="l" t="t" r="r" b="b"/>
            <a:pathLst>
              <a:path w="259731" h="0">
                <a:moveTo>
                  <a:pt x="0" y="0"/>
                </a:moveTo>
                <a:lnTo>
                  <a:pt x="259731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678119" y="4609023"/>
            <a:ext cx="234522" cy="0"/>
          </a:xfrm>
          <a:custGeom>
            <a:avLst/>
            <a:gdLst/>
            <a:ahLst/>
            <a:cxnLst/>
            <a:rect l="l" t="t" r="r" b="b"/>
            <a:pathLst>
              <a:path w="234522" h="0">
                <a:moveTo>
                  <a:pt x="0" y="0"/>
                </a:moveTo>
                <a:lnTo>
                  <a:pt x="234522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678119" y="4548540"/>
            <a:ext cx="234522" cy="0"/>
          </a:xfrm>
          <a:custGeom>
            <a:avLst/>
            <a:gdLst/>
            <a:ahLst/>
            <a:cxnLst/>
            <a:rect l="l" t="t" r="r" b="b"/>
            <a:pathLst>
              <a:path w="234522" h="0">
                <a:moveTo>
                  <a:pt x="0" y="0"/>
                </a:moveTo>
                <a:lnTo>
                  <a:pt x="234522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8264894" y="4578975"/>
            <a:ext cx="235326" cy="0"/>
          </a:xfrm>
          <a:custGeom>
            <a:avLst/>
            <a:gdLst/>
            <a:ahLst/>
            <a:cxnLst/>
            <a:rect l="l" t="t" r="r" b="b"/>
            <a:pathLst>
              <a:path w="235326" h="0">
                <a:moveTo>
                  <a:pt x="0" y="0"/>
                </a:moveTo>
                <a:lnTo>
                  <a:pt x="235326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276578" y="5486780"/>
            <a:ext cx="100567" cy="72795"/>
          </a:xfrm>
          <a:custGeom>
            <a:avLst/>
            <a:gdLst/>
            <a:ahLst/>
            <a:cxnLst/>
            <a:rect l="l" t="t" r="r" b="b"/>
            <a:pathLst>
              <a:path w="100567" h="72795">
                <a:moveTo>
                  <a:pt x="80587" y="36196"/>
                </a:moveTo>
                <a:lnTo>
                  <a:pt x="100567" y="0"/>
                </a:lnTo>
                <a:lnTo>
                  <a:pt x="0" y="36196"/>
                </a:lnTo>
                <a:lnTo>
                  <a:pt x="100567" y="72795"/>
                </a:lnTo>
                <a:lnTo>
                  <a:pt x="80587" y="36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276578" y="5522976"/>
            <a:ext cx="1086928" cy="0"/>
          </a:xfrm>
          <a:custGeom>
            <a:avLst/>
            <a:gdLst/>
            <a:ahLst/>
            <a:cxnLst/>
            <a:rect l="l" t="t" r="r" b="b"/>
            <a:pathLst>
              <a:path w="1086928" h="0">
                <a:moveTo>
                  <a:pt x="0" y="0"/>
                </a:moveTo>
                <a:lnTo>
                  <a:pt x="1086928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276578" y="5486780"/>
            <a:ext cx="100567" cy="72795"/>
          </a:xfrm>
          <a:custGeom>
            <a:avLst/>
            <a:gdLst/>
            <a:ahLst/>
            <a:cxnLst/>
            <a:rect l="l" t="t" r="r" b="b"/>
            <a:pathLst>
              <a:path w="100567" h="72795">
                <a:moveTo>
                  <a:pt x="0" y="36196"/>
                </a:moveTo>
                <a:lnTo>
                  <a:pt x="100567" y="0"/>
                </a:lnTo>
                <a:lnTo>
                  <a:pt x="80587" y="36196"/>
                </a:lnTo>
                <a:lnTo>
                  <a:pt x="100567" y="72795"/>
                </a:lnTo>
                <a:lnTo>
                  <a:pt x="0" y="36196"/>
                </a:lnTo>
                <a:close/>
              </a:path>
            </a:pathLst>
          </a:custGeom>
          <a:ln w="5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262940" y="5486780"/>
            <a:ext cx="100567" cy="72795"/>
          </a:xfrm>
          <a:custGeom>
            <a:avLst/>
            <a:gdLst/>
            <a:ahLst/>
            <a:cxnLst/>
            <a:rect l="l" t="t" r="r" b="b"/>
            <a:pathLst>
              <a:path w="100567" h="72795">
                <a:moveTo>
                  <a:pt x="100567" y="36196"/>
                </a:moveTo>
                <a:lnTo>
                  <a:pt x="0" y="0"/>
                </a:lnTo>
                <a:lnTo>
                  <a:pt x="20247" y="36196"/>
                </a:lnTo>
                <a:lnTo>
                  <a:pt x="0" y="72795"/>
                </a:lnTo>
                <a:lnTo>
                  <a:pt x="100567" y="36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262940" y="5486780"/>
            <a:ext cx="100567" cy="72795"/>
          </a:xfrm>
          <a:custGeom>
            <a:avLst/>
            <a:gdLst/>
            <a:ahLst/>
            <a:cxnLst/>
            <a:rect l="l" t="t" r="r" b="b"/>
            <a:pathLst>
              <a:path w="100567" h="72795">
                <a:moveTo>
                  <a:pt x="100567" y="36196"/>
                </a:moveTo>
                <a:lnTo>
                  <a:pt x="0" y="72795"/>
                </a:lnTo>
                <a:lnTo>
                  <a:pt x="20247" y="36196"/>
                </a:lnTo>
                <a:lnTo>
                  <a:pt x="0" y="0"/>
                </a:lnTo>
                <a:lnTo>
                  <a:pt x="100567" y="36196"/>
                </a:lnTo>
                <a:close/>
              </a:path>
            </a:pathLst>
          </a:custGeom>
          <a:ln w="5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086383" y="5452499"/>
            <a:ext cx="259328" cy="0"/>
          </a:xfrm>
          <a:custGeom>
            <a:avLst/>
            <a:gdLst/>
            <a:ahLst/>
            <a:cxnLst/>
            <a:rect l="l" t="t" r="r" b="b"/>
            <a:pathLst>
              <a:path w="259328" h="0">
                <a:moveTo>
                  <a:pt x="0" y="0"/>
                </a:moveTo>
                <a:lnTo>
                  <a:pt x="259328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698367" y="5482934"/>
            <a:ext cx="234254" cy="0"/>
          </a:xfrm>
          <a:custGeom>
            <a:avLst/>
            <a:gdLst/>
            <a:ahLst/>
            <a:cxnLst/>
            <a:rect l="l" t="t" r="r" b="b"/>
            <a:pathLst>
              <a:path w="234254" h="0">
                <a:moveTo>
                  <a:pt x="0" y="0"/>
                </a:moveTo>
                <a:lnTo>
                  <a:pt x="234254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698367" y="5422451"/>
            <a:ext cx="234254" cy="0"/>
          </a:xfrm>
          <a:custGeom>
            <a:avLst/>
            <a:gdLst/>
            <a:ahLst/>
            <a:cxnLst/>
            <a:rect l="l" t="t" r="r" b="b"/>
            <a:pathLst>
              <a:path w="234254" h="0">
                <a:moveTo>
                  <a:pt x="0" y="0"/>
                </a:moveTo>
                <a:lnTo>
                  <a:pt x="234254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8284874" y="5452499"/>
            <a:ext cx="235595" cy="0"/>
          </a:xfrm>
          <a:custGeom>
            <a:avLst/>
            <a:gdLst/>
            <a:ahLst/>
            <a:cxnLst/>
            <a:rect l="l" t="t" r="r" b="b"/>
            <a:pathLst>
              <a:path w="235595" h="0">
                <a:moveTo>
                  <a:pt x="0" y="0"/>
                </a:moveTo>
                <a:lnTo>
                  <a:pt x="235595" y="0"/>
                </a:lnTo>
              </a:path>
            </a:pathLst>
          </a:custGeom>
          <a:ln w="6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926717" y="321778"/>
            <a:ext cx="13000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B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t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1,</a:t>
            </a:r>
            <a:r>
              <a:rPr dirty="0" smtClean="0" baseline="1708" sz="2100" spc="-4" b="1">
                <a:latin typeface="Comic Sans MS"/>
                <a:cs typeface="Comic Sans MS"/>
              </a:rPr>
              <a:t>3</a:t>
            </a:r>
            <a:r>
              <a:rPr dirty="0" smtClean="0" baseline="1708" sz="2100" spc="-4" b="1"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latin typeface="Comic Sans MS"/>
                <a:cs typeface="Comic Sans MS"/>
              </a:rPr>
              <a:t>d</a:t>
            </a:r>
            <a:r>
              <a:rPr dirty="0" smtClean="0" baseline="1708" sz="2100" spc="4" b="1">
                <a:latin typeface="Comic Sans MS"/>
                <a:cs typeface="Comic Sans MS"/>
              </a:rPr>
              <a:t>i</a:t>
            </a:r>
            <a:r>
              <a:rPr dirty="0" smtClean="0" baseline="1708" sz="2100" spc="-4" b="1"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latin typeface="Comic Sans MS"/>
                <a:cs typeface="Comic Sans MS"/>
              </a:rPr>
              <a:t>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51066" y="321778"/>
            <a:ext cx="12945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293810" y="563899"/>
            <a:ext cx="1050791" cy="349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dirty="0" smtClean="0" baseline="45897" sz="1800">
                <a:latin typeface="Arial"/>
                <a:cs typeface="Arial"/>
              </a:rPr>
              <a:t>2</a:t>
            </a:r>
            <a:r>
              <a:rPr dirty="0" smtClean="0" baseline="45897" sz="1800" spc="-214">
                <a:latin typeface="Arial"/>
                <a:cs typeface="Arial"/>
              </a:rPr>
              <a:t> </a:t>
            </a:r>
            <a:r>
              <a:rPr dirty="0" smtClean="0" baseline="-2760" sz="3150" spc="0">
                <a:latin typeface="Arial"/>
                <a:cs typeface="Arial"/>
              </a:rPr>
              <a:t>C</a:t>
            </a:r>
            <a:r>
              <a:rPr dirty="0" smtClean="0" baseline="53144" sz="1800" spc="0" u="sng">
                <a:latin typeface="Arial"/>
                <a:cs typeface="Arial"/>
              </a:rPr>
              <a:t>        </a:t>
            </a:r>
            <a:r>
              <a:rPr dirty="0" smtClean="0" baseline="53144" sz="1800" spc="99" u="sng">
                <a:latin typeface="Arial"/>
                <a:cs typeface="Arial"/>
              </a:rPr>
              <a:t> </a:t>
            </a:r>
            <a:r>
              <a:rPr dirty="0" smtClean="0" baseline="53144" sz="1800" spc="0" u="sng">
                <a:latin typeface="Arial"/>
                <a:cs typeface="Arial"/>
              </a:rPr>
              <a:t>3</a:t>
            </a:r>
            <a:r>
              <a:rPr dirty="0" smtClean="0" baseline="53144" sz="1800" spc="-225">
                <a:latin typeface="Arial"/>
                <a:cs typeface="Arial"/>
              </a:rPr>
              <a:t> </a:t>
            </a:r>
            <a:r>
              <a:rPr dirty="0" smtClean="0" baseline="-2760" sz="315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188803" y="630327"/>
            <a:ext cx="1050900" cy="350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dirty="0" smtClean="0" baseline="45897" sz="1800">
                <a:latin typeface="Arial"/>
                <a:cs typeface="Arial"/>
              </a:rPr>
              <a:t>2</a:t>
            </a:r>
            <a:r>
              <a:rPr dirty="0" smtClean="0" baseline="45897" sz="1800" spc="-209">
                <a:latin typeface="Arial"/>
                <a:cs typeface="Arial"/>
              </a:rPr>
              <a:t> </a:t>
            </a:r>
            <a:r>
              <a:rPr dirty="0" smtClean="0" baseline="-2760" sz="3150" spc="-4">
                <a:latin typeface="Arial"/>
                <a:cs typeface="Arial"/>
              </a:rPr>
              <a:t>C</a:t>
            </a:r>
            <a:r>
              <a:rPr dirty="0" smtClean="0" baseline="53144" sz="1800" spc="0" u="sng">
                <a:latin typeface="Arial"/>
                <a:cs typeface="Arial"/>
              </a:rPr>
              <a:t>        </a:t>
            </a:r>
            <a:r>
              <a:rPr dirty="0" smtClean="0" baseline="53144" sz="1800" spc="104" u="sng">
                <a:latin typeface="Arial"/>
                <a:cs typeface="Arial"/>
              </a:rPr>
              <a:t> </a:t>
            </a:r>
            <a:r>
              <a:rPr dirty="0" smtClean="0" baseline="53144" sz="1800" spc="0" u="sng">
                <a:latin typeface="Arial"/>
                <a:cs typeface="Arial"/>
              </a:rPr>
              <a:t>3</a:t>
            </a:r>
            <a:r>
              <a:rPr dirty="0" smtClean="0" baseline="53144" sz="1800" spc="-229">
                <a:latin typeface="Arial"/>
                <a:cs typeface="Arial"/>
              </a:rPr>
              <a:t> </a:t>
            </a:r>
            <a:r>
              <a:rPr dirty="0" smtClean="0" baseline="-2760" sz="315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31700" y="1002144"/>
            <a:ext cx="378499" cy="292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0"/>
              </a:lnSpc>
              <a:spcBef>
                <a:spcPts val="111"/>
              </a:spcBef>
            </a:pPr>
            <a:r>
              <a:rPr dirty="0" smtClean="0" baseline="-4831" sz="1800" spc="0">
                <a:latin typeface="Arial"/>
                <a:cs typeface="Arial"/>
              </a:rPr>
              <a:t>1</a:t>
            </a:r>
            <a:r>
              <a:rPr dirty="0" smtClean="0" baseline="-4831" sz="1800" spc="-54">
                <a:latin typeface="Arial"/>
                <a:cs typeface="Arial"/>
              </a:rPr>
              <a:t> </a:t>
            </a:r>
            <a:r>
              <a:rPr dirty="0" smtClean="0" sz="210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19382" y="1001594"/>
            <a:ext cx="357989" cy="292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dirty="0" smtClean="0" sz="2100" spc="114">
                <a:latin typeface="Arial"/>
                <a:cs typeface="Arial"/>
              </a:rPr>
              <a:t>C</a:t>
            </a:r>
            <a:r>
              <a:rPr dirty="0" smtClean="0" baseline="36234" sz="18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946964" y="1068877"/>
            <a:ext cx="258304" cy="292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5"/>
              </a:lnSpc>
              <a:spcBef>
                <a:spcPts val="112"/>
              </a:spcBef>
            </a:pPr>
            <a:r>
              <a:rPr dirty="0" smtClean="0" sz="2100" spc="0">
                <a:latin typeface="Arial"/>
                <a:cs typeface="Arial"/>
              </a:rPr>
              <a:t>C</a:t>
            </a:r>
            <a:endParaRPr sz="21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14718" y="1068022"/>
            <a:ext cx="358034" cy="2929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dirty="0" smtClean="0" sz="2100" spc="114">
                <a:latin typeface="Arial"/>
                <a:cs typeface="Arial"/>
              </a:rPr>
              <a:t>C</a:t>
            </a:r>
            <a:r>
              <a:rPr dirty="0" smtClean="0" baseline="36234" sz="1800" spc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6997" y="1172664"/>
            <a:ext cx="133210" cy="1779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98625" y="1505704"/>
            <a:ext cx="158568" cy="1779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664991" y="1591540"/>
            <a:ext cx="158568" cy="1779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46524" y="1834856"/>
            <a:ext cx="19212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eco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vre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ent</a:t>
            </a:r>
            <a:r>
              <a:rPr dirty="0" smtClean="0" baseline="1708" sz="2100" spc="-3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03193" y="4416987"/>
            <a:ext cx="505676" cy="36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baseline="7562" sz="3450" spc="-9">
                <a:latin typeface="Arial"/>
                <a:cs typeface="Arial"/>
              </a:rPr>
              <a:t>C</a:t>
            </a:r>
            <a:r>
              <a:rPr dirty="0" smtClean="0" baseline="7562" sz="3450" spc="-169">
                <a:latin typeface="Arial"/>
                <a:cs typeface="Arial"/>
              </a:rPr>
              <a:t>H</a:t>
            </a:r>
            <a:r>
              <a:rPr dirty="0" smtClean="0" baseline="-6820" sz="2550" spc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05788" y="4416987"/>
            <a:ext cx="418776" cy="31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-9">
                <a:latin typeface="Arial"/>
                <a:cs typeface="Arial"/>
              </a:rPr>
              <a:t>C</a:t>
            </a:r>
            <a:r>
              <a:rPr dirty="0" smtClean="0" sz="2300" spc="0">
                <a:latin typeface="Arial"/>
                <a:cs typeface="Arial"/>
              </a:rPr>
              <a:t>H</a:t>
            </a:r>
            <a:endParaRPr sz="23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992670" y="4416987"/>
            <a:ext cx="418803" cy="31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-9">
                <a:latin typeface="Arial"/>
                <a:cs typeface="Arial"/>
              </a:rPr>
              <a:t>C</a:t>
            </a:r>
            <a:r>
              <a:rPr dirty="0" smtClean="0" sz="2300" spc="0">
                <a:latin typeface="Arial"/>
                <a:cs typeface="Arial"/>
              </a:rPr>
              <a:t>H</a:t>
            </a:r>
            <a:endParaRPr sz="23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80558" y="4416987"/>
            <a:ext cx="505643" cy="36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baseline="7562" sz="3450" spc="-9">
                <a:latin typeface="Arial"/>
                <a:cs typeface="Arial"/>
              </a:rPr>
              <a:t>C</a:t>
            </a:r>
            <a:r>
              <a:rPr dirty="0" smtClean="0" baseline="7562" sz="3450" spc="-169">
                <a:latin typeface="Arial"/>
                <a:cs typeface="Arial"/>
              </a:rPr>
              <a:t>H</a:t>
            </a:r>
            <a:r>
              <a:rPr dirty="0" smtClean="0" baseline="-6820" sz="2550" spc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28506" y="4416987"/>
            <a:ext cx="505643" cy="36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baseline="7562" sz="3450" spc="-9">
                <a:latin typeface="Arial"/>
                <a:cs typeface="Arial"/>
              </a:rPr>
              <a:t>C</a:t>
            </a:r>
            <a:r>
              <a:rPr dirty="0" smtClean="0" baseline="7562" sz="3450" spc="-169">
                <a:latin typeface="Arial"/>
                <a:cs typeface="Arial"/>
              </a:rPr>
              <a:t>H</a:t>
            </a:r>
            <a:r>
              <a:rPr dirty="0" smtClean="0" baseline="-6820" sz="2550" spc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31134" y="4416987"/>
            <a:ext cx="418763" cy="31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-9">
                <a:latin typeface="Arial"/>
                <a:cs typeface="Arial"/>
              </a:rPr>
              <a:t>C</a:t>
            </a:r>
            <a:r>
              <a:rPr dirty="0" smtClean="0" sz="2300" spc="0">
                <a:latin typeface="Arial"/>
                <a:cs typeface="Arial"/>
              </a:rPr>
              <a:t>H</a:t>
            </a:r>
            <a:endParaRPr sz="2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18044" y="4416987"/>
            <a:ext cx="418763" cy="31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-9">
                <a:latin typeface="Arial"/>
                <a:cs typeface="Arial"/>
              </a:rPr>
              <a:t>C</a:t>
            </a:r>
            <a:r>
              <a:rPr dirty="0" smtClean="0" sz="2300" spc="0">
                <a:latin typeface="Arial"/>
                <a:cs typeface="Arial"/>
              </a:rPr>
              <a:t>H</a:t>
            </a:r>
            <a:endParaRPr sz="2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05892" y="4416987"/>
            <a:ext cx="505643" cy="36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baseline="7562" sz="3450" spc="-14">
                <a:latin typeface="Arial"/>
                <a:cs typeface="Arial"/>
              </a:rPr>
              <a:t>C</a:t>
            </a:r>
            <a:r>
              <a:rPr dirty="0" smtClean="0" baseline="7562" sz="3450" spc="-164">
                <a:latin typeface="Arial"/>
                <a:cs typeface="Arial"/>
              </a:rPr>
              <a:t>H</a:t>
            </a:r>
            <a:r>
              <a:rPr dirty="0" smtClean="0" baseline="-6820" sz="2550" spc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48753" y="5290898"/>
            <a:ext cx="505643" cy="36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baseline="7562" sz="3450" spc="-9">
                <a:latin typeface="Arial"/>
                <a:cs typeface="Arial"/>
              </a:rPr>
              <a:t>C</a:t>
            </a:r>
            <a:r>
              <a:rPr dirty="0" smtClean="0" baseline="7562" sz="3450" spc="-169">
                <a:latin typeface="Arial"/>
                <a:cs typeface="Arial"/>
              </a:rPr>
              <a:t>H</a:t>
            </a:r>
            <a:r>
              <a:rPr dirty="0" smtClean="0" baseline="-6820" sz="2550" spc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1382" y="5290898"/>
            <a:ext cx="418763" cy="31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-9">
                <a:latin typeface="Arial"/>
                <a:cs typeface="Arial"/>
              </a:rPr>
              <a:t>C</a:t>
            </a:r>
            <a:r>
              <a:rPr dirty="0" smtClean="0" sz="2300" spc="0">
                <a:latin typeface="Arial"/>
                <a:cs typeface="Arial"/>
              </a:rPr>
              <a:t>H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938291" y="5290898"/>
            <a:ext cx="418360" cy="317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-14">
                <a:latin typeface="Arial"/>
                <a:cs typeface="Arial"/>
              </a:rPr>
              <a:t>C</a:t>
            </a:r>
            <a:r>
              <a:rPr dirty="0" smtClean="0" sz="2300" spc="0">
                <a:latin typeface="Arial"/>
                <a:cs typeface="Arial"/>
              </a:rPr>
              <a:t>H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25737" y="5290898"/>
            <a:ext cx="505643" cy="36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baseline="7562" sz="3450" spc="-9">
                <a:latin typeface="Arial"/>
                <a:cs typeface="Arial"/>
              </a:rPr>
              <a:t>C</a:t>
            </a:r>
            <a:r>
              <a:rPr dirty="0" smtClean="0" baseline="7562" sz="3450" spc="-169">
                <a:latin typeface="Arial"/>
                <a:cs typeface="Arial"/>
              </a:rPr>
              <a:t>H</a:t>
            </a:r>
            <a:r>
              <a:rPr dirty="0" smtClean="0" baseline="-6820" sz="2550" spc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0156" y="6052242"/>
            <a:ext cx="586441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l</a:t>
            </a:r>
            <a:r>
              <a:rPr dirty="0" smtClean="0" baseline="1494" sz="2400" spc="429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est</a:t>
            </a:r>
            <a:r>
              <a:rPr dirty="0" smtClean="0" baseline="1494" sz="2400" spc="423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éga</a:t>
            </a:r>
            <a:r>
              <a:rPr dirty="0" smtClean="0" baseline="1494" sz="2400" spc="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em</a:t>
            </a:r>
            <a:r>
              <a:rPr dirty="0" smtClean="0" baseline="1494" sz="2400" spc="9" b="1">
                <a:latin typeface="Comic Sans MS"/>
                <a:cs typeface="Comic Sans MS"/>
              </a:rPr>
              <a:t>e</a:t>
            </a:r>
            <a:r>
              <a:rPr dirty="0" smtClean="0" baseline="1494" sz="2400" spc="0" b="1">
                <a:latin typeface="Comic Sans MS"/>
                <a:cs typeface="Comic Sans MS"/>
              </a:rPr>
              <a:t>nt</a:t>
            </a:r>
            <a:r>
              <a:rPr dirty="0" smtClean="0" baseline="1494" sz="2400" spc="365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i</a:t>
            </a:r>
            <a:r>
              <a:rPr dirty="0" smtClean="0" baseline="1494" sz="2400" spc="-4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por</a:t>
            </a:r>
            <a:r>
              <a:rPr dirty="0" smtClean="0" baseline="1494" sz="2400" spc="4" b="1">
                <a:latin typeface="Comic Sans MS"/>
                <a:cs typeface="Comic Sans MS"/>
              </a:rPr>
              <a:t>t</a:t>
            </a:r>
            <a:r>
              <a:rPr dirty="0" smtClean="0" baseline="1494" sz="2400" spc="0" b="1">
                <a:latin typeface="Comic Sans MS"/>
                <a:cs typeface="Comic Sans MS"/>
              </a:rPr>
              <a:t>a</a:t>
            </a:r>
            <a:r>
              <a:rPr dirty="0" smtClean="0" baseline="1494" sz="2400" spc="4" b="1">
                <a:latin typeface="Comic Sans MS"/>
                <a:cs typeface="Comic Sans MS"/>
              </a:rPr>
              <a:t>n</a:t>
            </a:r>
            <a:r>
              <a:rPr dirty="0" smtClean="0" baseline="1494" sz="2400" spc="0" b="1">
                <a:latin typeface="Comic Sans MS"/>
                <a:cs typeface="Comic Sans MS"/>
              </a:rPr>
              <a:t>t</a:t>
            </a:r>
            <a:r>
              <a:rPr dirty="0" smtClean="0" baseline="1494" sz="2400" spc="368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de</a:t>
            </a:r>
            <a:r>
              <a:rPr dirty="0" smtClean="0" baseline="1494" sz="2400" spc="424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noter</a:t>
            </a:r>
            <a:r>
              <a:rPr dirty="0" smtClean="0" baseline="1494" sz="2400" spc="421" b="1">
                <a:latin typeface="Comic Sans MS"/>
                <a:cs typeface="Comic Sans MS"/>
              </a:rPr>
              <a:t> </a:t>
            </a:r>
            <a:r>
              <a:rPr dirty="0" smtClean="0" baseline="1494" sz="2400" spc="9" b="1">
                <a:latin typeface="Comic Sans MS"/>
                <a:cs typeface="Comic Sans MS"/>
              </a:rPr>
              <a:t>qu</a:t>
            </a: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r>
              <a:rPr dirty="0" smtClean="0" baseline="1494" sz="2400" spc="417" b="1">
                <a:latin typeface="Comic Sans MS"/>
                <a:cs typeface="Comic Sans MS"/>
              </a:rPr>
              <a:t> </a:t>
            </a:r>
            <a:r>
              <a:rPr dirty="0" smtClean="0" baseline="1494" sz="2400" spc="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a</a:t>
            </a:r>
            <a:r>
              <a:rPr dirty="0" smtClean="0" baseline="1494" sz="2400" spc="424" b="1">
                <a:latin typeface="Comic Sans MS"/>
                <a:cs typeface="Comic Sans MS"/>
              </a:rPr>
              <a:t> </a:t>
            </a:r>
            <a:r>
              <a:rPr dirty="0" smtClean="0" baseline="1494" sz="2400" spc="4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éso</a:t>
            </a:r>
            <a:r>
              <a:rPr dirty="0" smtClean="0" baseline="1494" sz="2400" spc="-4" b="1">
                <a:latin typeface="Comic Sans MS"/>
                <a:cs typeface="Comic Sans MS"/>
              </a:rPr>
              <a:t>m</a:t>
            </a:r>
            <a:r>
              <a:rPr dirty="0" smtClean="0" baseline="1494" sz="2400" spc="4" b="1">
                <a:latin typeface="Comic Sans MS"/>
                <a:cs typeface="Comic Sans MS"/>
              </a:rPr>
              <a:t>é</a:t>
            </a:r>
            <a:r>
              <a:rPr dirty="0" smtClean="0" baseline="1494" sz="2400" spc="0" b="1">
                <a:latin typeface="Comic Sans MS"/>
                <a:cs typeface="Comic Sans MS"/>
              </a:rPr>
              <a:t>r</a:t>
            </a:r>
            <a:r>
              <a:rPr dirty="0" smtClean="0" baseline="1494" sz="2400" spc="9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93534" y="6052242"/>
            <a:ext cx="58074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14" b="1">
                <a:latin typeface="Comic Sans MS"/>
                <a:cs typeface="Comic Sans MS"/>
              </a:rPr>
              <a:t>o</a:t>
            </a:r>
            <a:r>
              <a:rPr dirty="0" smtClean="0" baseline="1494" sz="2400" spc="0" b="1">
                <a:latin typeface="Comic Sans MS"/>
                <a:cs typeface="Comic Sans MS"/>
              </a:rPr>
              <a:t>u</a:t>
            </a:r>
            <a:r>
              <a:rPr dirty="0" smtClean="0" baseline="1494" sz="2400" spc="431" b="1">
                <a:latin typeface="Comic Sans MS"/>
                <a:cs typeface="Comic Sans MS"/>
              </a:rPr>
              <a:t> </a:t>
            </a:r>
            <a:r>
              <a:rPr dirty="0" smtClean="0" baseline="1494" sz="2400" spc="-4" b="1">
                <a:latin typeface="Comic Sans MS"/>
                <a:cs typeface="Comic Sans MS"/>
              </a:rPr>
              <a:t>la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64095" y="6052242"/>
            <a:ext cx="205558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con</a:t>
            </a:r>
            <a:r>
              <a:rPr dirty="0" smtClean="0" baseline="1494" sz="2400" spc="14" b="1">
                <a:latin typeface="Comic Sans MS"/>
                <a:cs typeface="Comic Sans MS"/>
              </a:rPr>
              <a:t>j</a:t>
            </a:r>
            <a:r>
              <a:rPr dirty="0" smtClean="0" baseline="1494" sz="2400" spc="0" b="1">
                <a:latin typeface="Comic Sans MS"/>
                <a:cs typeface="Comic Sans MS"/>
              </a:rPr>
              <a:t>ugaison</a:t>
            </a:r>
            <a:r>
              <a:rPr dirty="0" smtClean="0" baseline="1494" sz="2400" spc="361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i</a:t>
            </a:r>
            <a:r>
              <a:rPr dirty="0" smtClean="0" baseline="1494" sz="2400" spc="-4" b="1">
                <a:latin typeface="Comic Sans MS"/>
                <a:cs typeface="Comic Sans MS"/>
              </a:rPr>
              <a:t>m</a:t>
            </a:r>
            <a:r>
              <a:rPr dirty="0" smtClean="0" baseline="1494" sz="2400" spc="0" b="1">
                <a:latin typeface="Comic Sans MS"/>
                <a:cs typeface="Comic Sans MS"/>
              </a:rPr>
              <a:t>p</a:t>
            </a:r>
            <a:r>
              <a:rPr dirty="0" smtClean="0" baseline="1494" sz="2400" spc="4" b="1">
                <a:latin typeface="Comic Sans MS"/>
                <a:cs typeface="Comic Sans MS"/>
              </a:rPr>
              <a:t>l</a:t>
            </a:r>
            <a:r>
              <a:rPr dirty="0" smtClean="0" baseline="1494" sz="2400" spc="9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q</a:t>
            </a:r>
            <a:r>
              <a:rPr dirty="0" smtClean="0" baseline="1494" sz="2400" spc="4" b="1">
                <a:latin typeface="Comic Sans MS"/>
                <a:cs typeface="Comic Sans MS"/>
              </a:rPr>
              <a:t>u</a:t>
            </a:r>
            <a:r>
              <a:rPr dirty="0" smtClean="0" baseline="1494" sz="2400" spc="0" b="1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440037" y="6052242"/>
            <a:ext cx="2416718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28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 b="1">
                <a:latin typeface="Comic Sans MS"/>
                <a:cs typeface="Comic Sans MS"/>
              </a:rPr>
              <a:t>ob</a:t>
            </a:r>
            <a:r>
              <a:rPr dirty="0" smtClean="0" baseline="2989" sz="2400" spc="4" b="1">
                <a:latin typeface="Comic Sans MS"/>
                <a:cs typeface="Comic Sans MS"/>
              </a:rPr>
              <a:t>l</a:t>
            </a:r>
            <a:r>
              <a:rPr dirty="0" smtClean="0" baseline="2989" sz="2400" spc="9" b="1">
                <a:latin typeface="Comic Sans MS"/>
                <a:cs typeface="Comic Sans MS"/>
              </a:rPr>
              <a:t>i</a:t>
            </a:r>
            <a:r>
              <a:rPr dirty="0" smtClean="0" baseline="2989" sz="2400" spc="0" b="1">
                <a:latin typeface="Comic Sans MS"/>
                <a:cs typeface="Comic Sans MS"/>
              </a:rPr>
              <a:t>g</a:t>
            </a:r>
            <a:r>
              <a:rPr dirty="0" smtClean="0" baseline="2989" sz="2400" spc="4" b="1">
                <a:latin typeface="Comic Sans MS"/>
                <a:cs typeface="Comic Sans MS"/>
              </a:rPr>
              <a:t>a</a:t>
            </a:r>
            <a:r>
              <a:rPr dirty="0" smtClean="0" baseline="2989" sz="2400" spc="0" b="1">
                <a:latin typeface="Comic Sans MS"/>
                <a:cs typeface="Comic Sans MS"/>
              </a:rPr>
              <a:t>toire</a:t>
            </a:r>
            <a:r>
              <a:rPr dirty="0" smtClean="0" baseline="2989" sz="2400" spc="4" b="1">
                <a:latin typeface="Comic Sans MS"/>
                <a:cs typeface="Comic Sans MS"/>
              </a:rPr>
              <a:t>m</a:t>
            </a:r>
            <a:r>
              <a:rPr dirty="0" smtClean="0" baseline="2989" sz="2400" spc="0" b="1">
                <a:latin typeface="Comic Sans MS"/>
                <a:cs typeface="Comic Sans MS"/>
              </a:rPr>
              <a:t>ent</a:t>
            </a:r>
            <a:r>
              <a:rPr dirty="0" smtClean="0" baseline="2989" sz="2400" spc="344" b="1">
                <a:latin typeface="Comic Sans MS"/>
                <a:cs typeface="Comic Sans MS"/>
              </a:rPr>
              <a:t> </a:t>
            </a:r>
            <a:r>
              <a:rPr dirty="0" smtClean="0" baseline="2989" sz="2400" spc="9" b="1">
                <a:latin typeface="Comic Sans MS"/>
                <a:cs typeface="Comic Sans MS"/>
              </a:rPr>
              <a:t>qu</a:t>
            </a:r>
            <a:r>
              <a:rPr dirty="0" smtClean="0" baseline="2989" sz="2400" spc="0" b="1">
                <a:latin typeface="Comic Sans MS"/>
                <a:cs typeface="Comic Sans MS"/>
              </a:rPr>
              <a:t>e</a:t>
            </a:r>
            <a:r>
              <a:rPr dirty="0" smtClean="0" baseline="2989" sz="2400" spc="417" b="1">
                <a:latin typeface="Comic Sans MS"/>
                <a:cs typeface="Comic Sans MS"/>
              </a:rPr>
              <a:t> </a:t>
            </a:r>
            <a:r>
              <a:rPr dirty="0" smtClean="0" baseline="2989" sz="2400" spc="4" b="1">
                <a:latin typeface="Comic Sans MS"/>
                <a:cs typeface="Comic Sans MS"/>
              </a:rPr>
              <a:t>le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 b="1">
                <a:latin typeface="Comic Sans MS"/>
                <a:cs typeface="Comic Sans MS"/>
              </a:rPr>
              <a:t>re</a:t>
            </a:r>
            <a:r>
              <a:rPr dirty="0" smtClean="0" baseline="1494" sz="2400" spc="-4" b="1">
                <a:latin typeface="Comic Sans MS"/>
                <a:cs typeface="Comic Sans MS"/>
              </a:rPr>
              <a:t>c</a:t>
            </a:r>
            <a:r>
              <a:rPr dirty="0" smtClean="0" baseline="1494" sz="2400" spc="0" b="1">
                <a:latin typeface="Comic Sans MS"/>
                <a:cs typeface="Comic Sans MS"/>
              </a:rPr>
              <a:t>ouvrement</a:t>
            </a:r>
            <a:r>
              <a:rPr dirty="0" smtClean="0" baseline="1494" sz="2400" spc="-43" b="1">
                <a:latin typeface="Comic Sans MS"/>
                <a:cs typeface="Comic Sans MS"/>
              </a:rPr>
              <a:t> 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a</a:t>
            </a:r>
            <a:r>
              <a:rPr dirty="0" smtClean="0" baseline="1494" sz="2400" spc="4" b="1">
                <a:latin typeface="Comic Sans MS"/>
                <a:cs typeface="Comic Sans MS"/>
              </a:rPr>
              <a:t>t</a:t>
            </a:r>
            <a:r>
              <a:rPr dirty="0" smtClean="0" baseline="1494" sz="2400" spc="0" b="1">
                <a:latin typeface="Comic Sans MS"/>
                <a:cs typeface="Comic Sans MS"/>
              </a:rPr>
              <a:t>éra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0156" y="6296082"/>
            <a:ext cx="86656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4" b="1" u="heavy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4" b="1" u="heavy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494" sz="2400" spc="-9" b="1" u="heavy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54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soit</a:t>
            </a:r>
            <a:r>
              <a:rPr dirty="0" smtClean="0" baseline="1494" sz="2400" spc="-25" b="1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 b="1" u="heavy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b="1" u="heavy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4" b="1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b="1">
                <a:latin typeface="Comic Sans MS"/>
                <a:cs typeface="Comic Sans MS"/>
              </a:rPr>
              <a:t>,</a:t>
            </a:r>
            <a:r>
              <a:rPr dirty="0" smtClean="0" baseline="1494" sz="2400" spc="-17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c</a:t>
            </a:r>
            <a:r>
              <a:rPr dirty="0" smtClean="0" baseline="1494" sz="2400" spc="-4" b="1">
                <a:latin typeface="Comic Sans MS"/>
                <a:cs typeface="Comic Sans MS"/>
              </a:rPr>
              <a:t>’</a:t>
            </a:r>
            <a:r>
              <a:rPr dirty="0" smtClean="0" baseline="1494" sz="2400" spc="0" b="1">
                <a:latin typeface="Comic Sans MS"/>
                <a:cs typeface="Comic Sans MS"/>
              </a:rPr>
              <a:t>es</a:t>
            </a:r>
            <a:r>
              <a:rPr dirty="0" smtClean="0" baseline="1494" sz="2400" spc="4" b="1">
                <a:latin typeface="Comic Sans MS"/>
                <a:cs typeface="Comic Sans MS"/>
              </a:rPr>
              <a:t>t</a:t>
            </a:r>
            <a:r>
              <a:rPr dirty="0" smtClean="0" baseline="1494" sz="2400" spc="0" b="1">
                <a:latin typeface="Comic Sans MS"/>
                <a:cs typeface="Comic Sans MS"/>
              </a:rPr>
              <a:t>-à-dire</a:t>
            </a:r>
            <a:r>
              <a:rPr dirty="0" smtClean="0" baseline="1494" sz="2400" spc="-50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que</a:t>
            </a:r>
            <a:r>
              <a:rPr dirty="0" smtClean="0" baseline="1494" sz="2400" spc="0" b="1">
                <a:latin typeface="Comic Sans MS"/>
                <a:cs typeface="Comic Sans MS"/>
              </a:rPr>
              <a:t> </a:t>
            </a:r>
            <a:r>
              <a:rPr dirty="0" smtClean="0" baseline="1494" sz="2400" spc="-4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es</a:t>
            </a:r>
            <a:r>
              <a:rPr dirty="0" smtClean="0" baseline="1494" sz="2400" spc="8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orbital</a:t>
            </a:r>
            <a:r>
              <a:rPr dirty="0" smtClean="0" baseline="1494" sz="2400" spc="-9" b="1">
                <a:latin typeface="Comic Sans MS"/>
                <a:cs typeface="Comic Sans MS"/>
              </a:rPr>
              <a:t>e</a:t>
            </a:r>
            <a:r>
              <a:rPr dirty="0" smtClean="0" baseline="1494" sz="2400" spc="0" b="1">
                <a:latin typeface="Comic Sans MS"/>
                <a:cs typeface="Comic Sans MS"/>
              </a:rPr>
              <a:t>s</a:t>
            </a:r>
            <a:r>
              <a:rPr dirty="0" smtClean="0" baseline="1494" sz="2400" spc="-32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</a:t>
            </a:r>
            <a:r>
              <a:rPr dirty="0" smtClean="0" baseline="1494" sz="2400" spc="-8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soient</a:t>
            </a:r>
            <a:r>
              <a:rPr dirty="0" smtClean="0" baseline="1494" sz="2400" spc="-35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paral</a:t>
            </a:r>
            <a:r>
              <a:rPr dirty="0" smtClean="0" baseline="1494" sz="2400" spc="-9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è</a:t>
            </a:r>
            <a:r>
              <a:rPr dirty="0" smtClean="0" baseline="1494" sz="2400" spc="-9" b="1">
                <a:latin typeface="Comic Sans MS"/>
                <a:cs typeface="Comic Sans MS"/>
              </a:rPr>
              <a:t>l</a:t>
            </a:r>
            <a:r>
              <a:rPr dirty="0" smtClean="0" baseline="1494" sz="2400" spc="0" b="1">
                <a:latin typeface="Comic Sans MS"/>
                <a:cs typeface="Comic Sans MS"/>
              </a:rPr>
              <a:t>es,</a:t>
            </a:r>
            <a:r>
              <a:rPr dirty="0" smtClean="0" baseline="1494" sz="2400" spc="-24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pour</a:t>
            </a:r>
            <a:r>
              <a:rPr dirty="0" smtClean="0" baseline="1494" sz="2400" spc="-2" b="1">
                <a:latin typeface="Comic Sans MS"/>
                <a:cs typeface="Comic Sans MS"/>
              </a:rPr>
              <a:t> </a:t>
            </a:r>
            <a:r>
              <a:rPr dirty="0" smtClean="0" baseline="1494" sz="2400" spc="0" b="1">
                <a:latin typeface="Comic Sans MS"/>
                <a:cs typeface="Comic Sans MS"/>
              </a:rPr>
              <a:t>maxim</a:t>
            </a:r>
            <a:r>
              <a:rPr dirty="0" smtClean="0" baseline="1494" sz="2400" spc="-4" b="1">
                <a:latin typeface="Comic Sans MS"/>
                <a:cs typeface="Comic Sans MS"/>
              </a:rPr>
              <a:t>i</a:t>
            </a:r>
            <a:r>
              <a:rPr dirty="0" smtClean="0" baseline="1494" sz="2400" spc="0" b="1">
                <a:latin typeface="Comic Sans MS"/>
                <a:cs typeface="Comic Sans MS"/>
              </a:rPr>
              <a:t>ser</a:t>
            </a:r>
            <a:r>
              <a:rPr dirty="0" smtClean="0" baseline="1494" sz="2400" spc="-36" b="1">
                <a:latin typeface="Comic Sans MS"/>
                <a:cs typeface="Comic Sans MS"/>
              </a:rPr>
              <a:t> </a:t>
            </a:r>
            <a:r>
              <a:rPr dirty="0" smtClean="0" baseline="1494" sz="2400" spc="-4" b="1">
                <a:latin typeface="Comic Sans MS"/>
                <a:cs typeface="Comic Sans MS"/>
              </a:rPr>
              <a:t>le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89860" y="3860292"/>
            <a:ext cx="6310884" cy="21214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36"/>
              </a:spcBef>
            </a:pPr>
            <a:endParaRPr sz="950"/>
          </a:p>
          <a:p>
            <a:pPr marL="3975750">
              <a:lnSpc>
                <a:spcPts val="2011"/>
              </a:lnSpc>
              <a:spcBef>
                <a:spcPts val="1000"/>
              </a:spcBef>
            </a:pPr>
            <a:r>
              <a:rPr dirty="0" smtClean="0" baseline="-25009" sz="3825" spc="0">
                <a:latin typeface="Arial"/>
                <a:cs typeface="Arial"/>
              </a:rPr>
              <a:t>+</a:t>
            </a:r>
            <a:r>
              <a:rPr dirty="0" smtClean="0" baseline="-25009" sz="3825" spc="0">
                <a:latin typeface="Arial"/>
                <a:cs typeface="Arial"/>
              </a:rPr>
              <a:t>                      </a:t>
            </a:r>
            <a:r>
              <a:rPr dirty="0" smtClean="0" baseline="-25009" sz="3825" spc="256">
                <a:latin typeface="Arial"/>
                <a:cs typeface="Arial"/>
              </a:rPr>
              <a:t> </a:t>
            </a:r>
            <a:r>
              <a:rPr dirty="0" smtClean="0" sz="1500" spc="0">
                <a:latin typeface="Arial"/>
                <a:cs typeface="Arial"/>
              </a:rPr>
              <a:t>_</a:t>
            </a:r>
            <a:endParaRPr sz="1500">
              <a:latin typeface="Arial"/>
              <a:cs typeface="Arial"/>
            </a:endParaRPr>
          </a:p>
          <a:p>
            <a:pPr marR="1118243" algn="r">
              <a:lnSpc>
                <a:spcPts val="2390"/>
              </a:lnSpc>
              <a:spcBef>
                <a:spcPts val="3125"/>
              </a:spcBef>
            </a:pPr>
            <a:r>
              <a:rPr dirty="0" smtClean="0" baseline="-1449" sz="3000" spc="0">
                <a:latin typeface="Arial"/>
                <a:cs typeface="Arial"/>
              </a:rPr>
              <a:t>1</a:t>
            </a:r>
            <a:r>
              <a:rPr dirty="0" smtClean="0" baseline="-1449" sz="3000" spc="0">
                <a:latin typeface="Arial"/>
                <a:cs typeface="Arial"/>
              </a:rPr>
              <a:t>                                                     </a:t>
            </a:r>
            <a:r>
              <a:rPr dirty="0" smtClean="0" baseline="-1449" sz="3000" spc="106">
                <a:latin typeface="Arial"/>
                <a:cs typeface="Arial"/>
              </a:rPr>
              <a:t> </a:t>
            </a:r>
            <a:r>
              <a:rPr dirty="0" smtClean="0" baseline="1449" sz="3000" spc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3995730">
              <a:lnSpc>
                <a:spcPts val="2570"/>
              </a:lnSpc>
              <a:spcBef>
                <a:spcPts val="9"/>
              </a:spcBef>
            </a:pPr>
            <a:r>
              <a:rPr dirty="0" smtClean="0" baseline="28987" sz="2250" spc="0">
                <a:latin typeface="Arial"/>
                <a:cs typeface="Arial"/>
              </a:rPr>
              <a:t>_</a:t>
            </a:r>
            <a:r>
              <a:rPr dirty="0" smtClean="0" baseline="28987" sz="2250" spc="0">
                <a:latin typeface="Arial"/>
                <a:cs typeface="Arial"/>
              </a:rPr>
              <a:t>                                </a:t>
            </a:r>
            <a:r>
              <a:rPr dirty="0" smtClean="0" baseline="28987" sz="2250" spc="34">
                <a:latin typeface="Arial"/>
                <a:cs typeface="Arial"/>
              </a:rPr>
              <a:t> </a:t>
            </a:r>
            <a:r>
              <a:rPr dirty="0" smtClean="0" sz="2550" spc="0">
                <a:latin typeface="Arial"/>
                <a:cs typeface="Arial"/>
              </a:rPr>
              <a:t>+</a:t>
            </a:r>
            <a:endParaRPr sz="2550">
              <a:latin typeface="Arial"/>
              <a:cs typeface="Arial"/>
            </a:endParaRPr>
          </a:p>
          <a:p>
            <a:pPr marR="1118243" algn="r">
              <a:lnSpc>
                <a:spcPct val="95825"/>
              </a:lnSpc>
              <a:spcBef>
                <a:spcPts val="2277"/>
              </a:spcBef>
            </a:pPr>
            <a:r>
              <a:rPr dirty="0" smtClean="0" sz="2000" spc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41092" y="2348484"/>
            <a:ext cx="6408420" cy="1368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30"/>
              </a:spcBef>
            </a:pPr>
            <a:endParaRPr sz="1200"/>
          </a:p>
          <a:p>
            <a:pPr marL="239546">
              <a:lnSpc>
                <a:spcPts val="2405"/>
              </a:lnSpc>
              <a:spcBef>
                <a:spcPts val="120"/>
              </a:spcBef>
            </a:pPr>
            <a:r>
              <a:rPr dirty="0" smtClean="0" baseline="8052" sz="2700" spc="-14">
                <a:latin typeface="Arial"/>
                <a:cs typeface="Arial"/>
              </a:rPr>
              <a:t>C</a:t>
            </a:r>
            <a:r>
              <a:rPr dirty="0" smtClean="0" baseline="8052" sz="2700" spc="-164">
                <a:latin typeface="Arial"/>
                <a:cs typeface="Arial"/>
              </a:rPr>
              <a:t>H</a:t>
            </a:r>
            <a:r>
              <a:rPr dirty="0" smtClean="0" baseline="-4294" sz="2025" spc="0">
                <a:latin typeface="Arial"/>
                <a:cs typeface="Arial"/>
              </a:rPr>
              <a:t>2</a:t>
            </a:r>
            <a:r>
              <a:rPr dirty="0" smtClean="0" baseline="-4294" sz="2025" spc="0">
                <a:latin typeface="Arial"/>
                <a:cs typeface="Arial"/>
              </a:rPr>
              <a:t>    </a:t>
            </a:r>
            <a:r>
              <a:rPr dirty="0" smtClean="0" baseline="-4294" sz="2025" spc="106">
                <a:latin typeface="Arial"/>
                <a:cs typeface="Arial"/>
              </a:rPr>
              <a:t> </a:t>
            </a:r>
            <a:r>
              <a:rPr dirty="0" smtClean="0" baseline="8052" sz="2700" spc="-14">
                <a:latin typeface="Arial"/>
                <a:cs typeface="Arial"/>
              </a:rPr>
              <a:t>C</a:t>
            </a:r>
            <a:r>
              <a:rPr dirty="0" smtClean="0" baseline="8052" sz="2700" spc="0">
                <a:latin typeface="Arial"/>
                <a:cs typeface="Arial"/>
              </a:rPr>
              <a:t>H</a:t>
            </a:r>
            <a:r>
              <a:rPr dirty="0" smtClean="0" baseline="8052" sz="2700" spc="0">
                <a:latin typeface="Arial"/>
                <a:cs typeface="Arial"/>
              </a:rPr>
              <a:t>  </a:t>
            </a:r>
            <a:r>
              <a:rPr dirty="0" smtClean="0" baseline="8052" sz="2700" spc="222">
                <a:latin typeface="Arial"/>
                <a:cs typeface="Arial"/>
              </a:rPr>
              <a:t> </a:t>
            </a:r>
            <a:r>
              <a:rPr dirty="0" smtClean="0" baseline="8052" sz="2700" spc="-14">
                <a:latin typeface="Arial"/>
                <a:cs typeface="Arial"/>
              </a:rPr>
              <a:t>C</a:t>
            </a:r>
            <a:r>
              <a:rPr dirty="0" smtClean="0" baseline="8052" sz="2700" spc="0">
                <a:latin typeface="Arial"/>
                <a:cs typeface="Arial"/>
              </a:rPr>
              <a:t>H</a:t>
            </a:r>
            <a:r>
              <a:rPr dirty="0" smtClean="0" baseline="8052" sz="2700" spc="0">
                <a:latin typeface="Arial"/>
                <a:cs typeface="Arial"/>
              </a:rPr>
              <a:t>  </a:t>
            </a:r>
            <a:r>
              <a:rPr dirty="0" smtClean="0" baseline="8052" sz="2700" spc="232">
                <a:latin typeface="Arial"/>
                <a:cs typeface="Arial"/>
              </a:rPr>
              <a:t> </a:t>
            </a:r>
            <a:r>
              <a:rPr dirty="0" smtClean="0" baseline="8052" sz="2700" spc="-14">
                <a:latin typeface="Arial"/>
                <a:cs typeface="Arial"/>
              </a:rPr>
              <a:t>C</a:t>
            </a:r>
            <a:r>
              <a:rPr dirty="0" smtClean="0" baseline="8052" sz="2700" spc="-164">
                <a:latin typeface="Arial"/>
                <a:cs typeface="Arial"/>
              </a:rPr>
              <a:t>H</a:t>
            </a:r>
            <a:r>
              <a:rPr dirty="0" smtClean="0" baseline="-4294" sz="2025" spc="0">
                <a:latin typeface="Arial"/>
                <a:cs typeface="Arial"/>
              </a:rPr>
              <a:t>2</a:t>
            </a:r>
            <a:r>
              <a:rPr dirty="0" smtClean="0" baseline="-4294" sz="2025" spc="0">
                <a:latin typeface="Arial"/>
                <a:cs typeface="Arial"/>
              </a:rPr>
              <a:t>                                 </a:t>
            </a:r>
            <a:r>
              <a:rPr dirty="0" smtClean="0" baseline="-4294" sz="2025" spc="295">
                <a:latin typeface="Arial"/>
                <a:cs typeface="Arial"/>
              </a:rPr>
              <a:t> </a:t>
            </a:r>
            <a:r>
              <a:rPr dirty="0" smtClean="0" baseline="6441" sz="2700" spc="-14">
                <a:latin typeface="Arial"/>
                <a:cs typeface="Arial"/>
              </a:rPr>
              <a:t>C</a:t>
            </a:r>
            <a:r>
              <a:rPr dirty="0" smtClean="0" baseline="6441" sz="2700" spc="-159">
                <a:latin typeface="Arial"/>
                <a:cs typeface="Arial"/>
              </a:rPr>
              <a:t>H</a:t>
            </a:r>
            <a:r>
              <a:rPr dirty="0" smtClean="0" baseline="-8589" sz="2025" spc="0">
                <a:latin typeface="Arial"/>
                <a:cs typeface="Arial"/>
              </a:rPr>
              <a:t>2</a:t>
            </a:r>
            <a:r>
              <a:rPr dirty="0" smtClean="0" baseline="-8589" sz="2025" spc="0">
                <a:latin typeface="Arial"/>
                <a:cs typeface="Arial"/>
              </a:rPr>
              <a:t>    </a:t>
            </a:r>
            <a:r>
              <a:rPr dirty="0" smtClean="0" baseline="-8589" sz="2025" spc="106">
                <a:latin typeface="Arial"/>
                <a:cs typeface="Arial"/>
              </a:rPr>
              <a:t> </a:t>
            </a:r>
            <a:r>
              <a:rPr dirty="0" smtClean="0" baseline="6441" sz="2700" spc="-9">
                <a:latin typeface="Arial"/>
                <a:cs typeface="Arial"/>
              </a:rPr>
              <a:t>C</a:t>
            </a:r>
            <a:r>
              <a:rPr dirty="0" smtClean="0" baseline="6441" sz="2700" spc="0">
                <a:latin typeface="Arial"/>
                <a:cs typeface="Arial"/>
              </a:rPr>
              <a:t>H</a:t>
            </a:r>
            <a:r>
              <a:rPr dirty="0" smtClean="0" baseline="6441" sz="2700" spc="0">
                <a:latin typeface="Arial"/>
                <a:cs typeface="Arial"/>
              </a:rPr>
              <a:t>  </a:t>
            </a:r>
            <a:r>
              <a:rPr dirty="0" smtClean="0" baseline="6441" sz="2700" spc="223">
                <a:latin typeface="Arial"/>
                <a:cs typeface="Arial"/>
              </a:rPr>
              <a:t> </a:t>
            </a:r>
            <a:r>
              <a:rPr dirty="0" smtClean="0" baseline="6441" sz="2700" spc="-14">
                <a:latin typeface="Arial"/>
                <a:cs typeface="Arial"/>
              </a:rPr>
              <a:t>C</a:t>
            </a:r>
            <a:r>
              <a:rPr dirty="0" smtClean="0" baseline="6441" sz="2700" spc="0">
                <a:latin typeface="Arial"/>
                <a:cs typeface="Arial"/>
              </a:rPr>
              <a:t>H</a:t>
            </a:r>
            <a:r>
              <a:rPr dirty="0" smtClean="0" baseline="6441" sz="2700" spc="0">
                <a:latin typeface="Arial"/>
                <a:cs typeface="Arial"/>
              </a:rPr>
              <a:t>  </a:t>
            </a:r>
            <a:r>
              <a:rPr dirty="0" smtClean="0" baseline="6441" sz="2700" spc="232">
                <a:latin typeface="Arial"/>
                <a:cs typeface="Arial"/>
              </a:rPr>
              <a:t> </a:t>
            </a:r>
            <a:r>
              <a:rPr dirty="0" smtClean="0" baseline="6441" sz="2700" spc="-14">
                <a:latin typeface="Arial"/>
                <a:cs typeface="Arial"/>
              </a:rPr>
              <a:t>C</a:t>
            </a:r>
            <a:r>
              <a:rPr dirty="0" smtClean="0" baseline="6441" sz="2700" spc="-159">
                <a:latin typeface="Arial"/>
                <a:cs typeface="Arial"/>
              </a:rPr>
              <a:t>H</a:t>
            </a:r>
            <a:r>
              <a:rPr dirty="0" smtClean="0" baseline="-8589" sz="2025" spc="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  <a:p>
            <a:pPr marL="1260944">
              <a:lnSpc>
                <a:spcPts val="1614"/>
              </a:lnSpc>
            </a:pPr>
            <a:r>
              <a:rPr dirty="0" smtClean="0" sz="1600" spc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4075217">
              <a:lnSpc>
                <a:spcPts val="1946"/>
              </a:lnSpc>
              <a:spcBef>
                <a:spcPts val="1498"/>
              </a:spcBef>
            </a:pPr>
            <a:r>
              <a:rPr dirty="0" smtClean="0" sz="1800" spc="-14">
                <a:latin typeface="Arial"/>
                <a:cs typeface="Arial"/>
              </a:rPr>
              <a:t>C</a:t>
            </a:r>
            <a:r>
              <a:rPr dirty="0" smtClean="0" sz="1800" spc="-164">
                <a:latin typeface="Arial"/>
                <a:cs typeface="Arial"/>
              </a:rPr>
              <a:t>H</a:t>
            </a:r>
            <a:r>
              <a:rPr dirty="0" smtClean="0" baseline="-15030" sz="2025" spc="0">
                <a:latin typeface="Arial"/>
                <a:cs typeface="Arial"/>
              </a:rPr>
              <a:t>2</a:t>
            </a:r>
            <a:r>
              <a:rPr dirty="0" smtClean="0" baseline="-15030" sz="2025" spc="0">
                <a:latin typeface="Arial"/>
                <a:cs typeface="Arial"/>
              </a:rPr>
              <a:t>    </a:t>
            </a:r>
            <a:r>
              <a:rPr dirty="0" smtClean="0" baseline="-15030" sz="2025" spc="111">
                <a:latin typeface="Arial"/>
                <a:cs typeface="Arial"/>
              </a:rPr>
              <a:t> </a:t>
            </a:r>
            <a:r>
              <a:rPr dirty="0" smtClean="0" sz="1800" spc="-14">
                <a:latin typeface="Arial"/>
                <a:cs typeface="Arial"/>
              </a:rPr>
              <a:t>C</a:t>
            </a:r>
            <a:r>
              <a:rPr dirty="0" smtClean="0" sz="1800" spc="0">
                <a:latin typeface="Arial"/>
                <a:cs typeface="Arial"/>
              </a:rPr>
              <a:t>H</a:t>
            </a:r>
            <a:r>
              <a:rPr dirty="0" smtClean="0" sz="1800" spc="0">
                <a:latin typeface="Arial"/>
                <a:cs typeface="Arial"/>
              </a:rPr>
              <a:t>  </a:t>
            </a:r>
            <a:r>
              <a:rPr dirty="0" smtClean="0" sz="1800" spc="222">
                <a:latin typeface="Arial"/>
                <a:cs typeface="Arial"/>
              </a:rPr>
              <a:t> </a:t>
            </a:r>
            <a:r>
              <a:rPr dirty="0" smtClean="0" sz="1800" spc="-14">
                <a:latin typeface="Arial"/>
                <a:cs typeface="Arial"/>
              </a:rPr>
              <a:t>C</a:t>
            </a:r>
            <a:r>
              <a:rPr dirty="0" smtClean="0" sz="1800" spc="0">
                <a:latin typeface="Arial"/>
                <a:cs typeface="Arial"/>
              </a:rPr>
              <a:t>H</a:t>
            </a:r>
            <a:r>
              <a:rPr dirty="0" smtClean="0" sz="1800" spc="0">
                <a:latin typeface="Arial"/>
                <a:cs typeface="Arial"/>
              </a:rPr>
              <a:t>  </a:t>
            </a:r>
            <a:r>
              <a:rPr dirty="0" smtClean="0" sz="1800" spc="232">
                <a:latin typeface="Arial"/>
                <a:cs typeface="Arial"/>
              </a:rPr>
              <a:t> </a:t>
            </a:r>
            <a:r>
              <a:rPr dirty="0" smtClean="0" sz="1800" spc="-14">
                <a:latin typeface="Arial"/>
                <a:cs typeface="Arial"/>
              </a:rPr>
              <a:t>C</a:t>
            </a:r>
            <a:r>
              <a:rPr dirty="0" smtClean="0" sz="1800" spc="-164">
                <a:latin typeface="Arial"/>
                <a:cs typeface="Arial"/>
              </a:rPr>
              <a:t>H</a:t>
            </a:r>
            <a:r>
              <a:rPr dirty="0" smtClean="0" baseline="-15030" sz="2025" spc="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4598925" y="560483"/>
            <a:ext cx="39314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7493995" y="626912"/>
            <a:ext cx="3934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278247" y="2484888"/>
            <a:ext cx="2430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4400736" y="2484888"/>
            <a:ext cx="2204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7283469" y="2469838"/>
            <a:ext cx="5483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3278247" y="2531560"/>
            <a:ext cx="2430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3851205" y="2507777"/>
            <a:ext cx="21956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4400736" y="2530667"/>
            <a:ext cx="2204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7095252" y="2517416"/>
            <a:ext cx="243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7668185" y="2517417"/>
            <a:ext cx="2195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8217654" y="2517417"/>
            <a:ext cx="2204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113949" y="3221771"/>
            <a:ext cx="2433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7686882" y="3197975"/>
            <a:ext cx="21983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7686882" y="3245554"/>
            <a:ext cx="21983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8236350" y="3221771"/>
            <a:ext cx="2207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140789" y="4409999"/>
            <a:ext cx="2596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4339695" y="4409999"/>
            <a:ext cx="2351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678119" y="4408840"/>
            <a:ext cx="2345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3140789" y="4469323"/>
            <a:ext cx="2596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752746" y="4439275"/>
            <a:ext cx="23462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339695" y="4468164"/>
            <a:ext cx="2351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066135" y="4439275"/>
            <a:ext cx="2597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678119" y="4469323"/>
            <a:ext cx="2345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8264894" y="4439275"/>
            <a:ext cx="23532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086383" y="5312799"/>
            <a:ext cx="2593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698367" y="5282751"/>
            <a:ext cx="2342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698367" y="5343234"/>
            <a:ext cx="2342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284874" y="5312799"/>
            <a:ext cx="2355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42357" y="6329375"/>
            <a:ext cx="89846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989785" y="6329375"/>
            <a:ext cx="88950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59993" y="314899"/>
            <a:ext cx="26032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Théorie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réson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ce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993" y="1066014"/>
            <a:ext cx="6819096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représe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ter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lécules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conjuguées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dél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calisat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trons</a:t>
            </a:r>
            <a:r>
              <a:rPr dirty="0" smtClean="0" baseline="1708" sz="2100" spc="1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9993" y="1496528"/>
            <a:ext cx="86266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-4" b="1">
                <a:latin typeface="Comic Sans MS"/>
                <a:cs typeface="Comic Sans MS"/>
              </a:rPr>
              <a:t>f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rmul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7932" y="1496528"/>
            <a:ext cx="294547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canoniques</a:t>
            </a:r>
            <a:r>
              <a:rPr dirty="0" smtClean="0" baseline="1708" sz="2100" spc="-194" b="1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latin typeface="Comic Sans MS"/>
                <a:cs typeface="Comic Sans MS"/>
              </a:rPr>
              <a:t>f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latin typeface="Comic Sans MS"/>
                <a:cs typeface="Comic Sans MS"/>
              </a:rPr>
              <a:t>rm</a:t>
            </a:r>
            <a:r>
              <a:rPr dirty="0" smtClean="0" baseline="1708" sz="2100" spc="-4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1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mésomèr</a:t>
            </a:r>
            <a:r>
              <a:rPr dirty="0" smtClean="0" baseline="1708" sz="2100" spc="-9" b="1"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latin typeface="Comic Sans MS"/>
                <a:cs typeface="Comic Sans MS"/>
              </a:rPr>
              <a:t>s</a:t>
            </a:r>
            <a:r>
              <a:rPr dirty="0" smtClean="0" baseline="1708" sz="2100" spc="-169" b="1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4419" y="1923248"/>
            <a:ext cx="125174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réalité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4419" y="2346428"/>
            <a:ext cx="7014147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tes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lesquelles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trons</a:t>
            </a:r>
            <a:r>
              <a:rPr dirty="0" smtClean="0" baseline="1708" sz="2100" spc="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li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és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entre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ert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ins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-4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4419" y="2776942"/>
            <a:ext cx="521601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rmes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mères,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aucun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change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lace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4419" y="3203662"/>
            <a:ext cx="30884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réorganisati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4419" y="3630636"/>
            <a:ext cx="1001505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19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alité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st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uj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urs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sta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que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’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im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rte</a:t>
            </a:r>
            <a:r>
              <a:rPr dirty="0" smtClean="0" baseline="1708" sz="2100" spc="-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quelle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rme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na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ce</a:t>
            </a:r>
            <a:r>
              <a:rPr dirty="0" smtClean="0" baseline="1708" sz="2100" spc="1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g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mé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rie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lle</a:t>
            </a:r>
            <a:r>
              <a:rPr dirty="0" smtClean="0" baseline="1708" sz="2100" spc="3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cule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4419" y="3843996"/>
            <a:ext cx="7127930" cy="843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33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(a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ar</a:t>
            </a:r>
            <a:r>
              <a:rPr dirty="0" smtClean="0" baseline="3417" sz="2100" spc="-9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is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ybride</a:t>
            </a:r>
            <a:r>
              <a:rPr dirty="0" smtClean="0" baseline="3417" sz="2100" spc="-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-9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na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)</a:t>
            </a:r>
            <a:r>
              <a:rPr dirty="0" smtClean="0" baseline="3417" sz="2100" spc="2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st</a:t>
            </a:r>
            <a:r>
              <a:rPr dirty="0" smtClean="0" baseline="3417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une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mbinais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-1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lin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aire</a:t>
            </a:r>
            <a:r>
              <a:rPr dirty="0" smtClean="0" baseline="3417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utes</a:t>
            </a:r>
            <a:r>
              <a:rPr dirty="0" smtClean="0" baseline="3417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575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ndé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ar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icien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2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qui</a:t>
            </a:r>
            <a:r>
              <a:rPr dirty="0" smtClean="0" baseline="1708" sz="2100" spc="-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nde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3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co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s,</a:t>
            </a:r>
            <a:r>
              <a:rPr dirty="0" smtClean="0" baseline="1708" sz="2100" spc="-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ibuti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1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structure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ll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.</a:t>
            </a:r>
            <a:r>
              <a:rPr dirty="0" smtClean="0" baseline="1708" sz="2100" spc="4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rme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ca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nique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crite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st</a:t>
            </a:r>
            <a:r>
              <a:rPr dirty="0" smtClean="0" baseline="1708" sz="2100" spc="25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av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,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coe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icient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roc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réalité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forme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mè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25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conc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rn</a:t>
            </a:r>
            <a:r>
              <a:rPr dirty="0" smtClean="0" baseline="1708" sz="2100" spc="-9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26531" y="3843996"/>
            <a:ext cx="3135535" cy="63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839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rm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3417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lim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s,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co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b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inais</a:t>
            </a:r>
            <a:r>
              <a:rPr dirty="0" smtClean="0" baseline="3417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-19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lin</a:t>
            </a:r>
            <a:r>
              <a:rPr dirty="0" smtClean="0" baseline="3417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3417" sz="2100" spc="0" b="1">
                <a:solidFill>
                  <a:srgbClr val="EC7C30"/>
                </a:solidFill>
                <a:latin typeface="Comic Sans MS"/>
                <a:cs typeface="Comic Sans MS"/>
              </a:rPr>
              <a:t>aire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chacune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rm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lim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à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  <a:p>
            <a:pPr marL="16266" marR="26746">
              <a:lnSpc>
                <a:spcPts val="1664"/>
              </a:lnSpc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corr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ndant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vé</a:t>
            </a:r>
            <a:r>
              <a:rPr dirty="0" smtClean="0" baseline="1708" sz="2100" spc="5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1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lus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17873" y="5187675"/>
            <a:ext cx="5348116" cy="301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70"/>
              </a:lnSpc>
              <a:spcBef>
                <a:spcPts val="118"/>
              </a:spcBef>
            </a:pP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Géo</a:t>
            </a:r>
            <a:r>
              <a:rPr dirty="0" smtClean="0" baseline="7973" sz="2700" spc="9" b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7973" sz="2700" spc="4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rie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7973" sz="2700" spc="4" b="1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elle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r>
              <a:rPr dirty="0" smtClean="0" baseline="7973" sz="2700" spc="-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069" sz="2700" spc="0">
                <a:solidFill>
                  <a:srgbClr val="FF0000"/>
                </a:solidFill>
                <a:latin typeface="Symbol"/>
                <a:cs typeface="Symbol"/>
              </a:rPr>
              <a:t></a:t>
            </a:r>
            <a:r>
              <a:rPr dirty="0" smtClean="0" baseline="9662" sz="2700" spc="33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Coe</a:t>
            </a:r>
            <a:r>
              <a:rPr dirty="0" smtClean="0" baseline="7973" sz="2700" spc="-4" b="1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-3986" sz="1800" spc="0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-3986" sz="1800" spc="25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r>
              <a:rPr dirty="0" smtClean="0" baseline="7973" sz="2700" spc="-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[</a:t>
            </a:r>
            <a:r>
              <a:rPr dirty="0" smtClean="0" baseline="7973" sz="2700" spc="-9" b="1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or</a:t>
            </a:r>
            <a:r>
              <a:rPr dirty="0" smtClean="0" baseline="7973" sz="2700" spc="4" b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7973" sz="2700" spc="-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7973" sz="2700" spc="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7973" sz="2700" spc="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7973" sz="2700" spc="0" b="1">
                <a:solidFill>
                  <a:srgbClr val="FF0000"/>
                </a:solidFill>
                <a:latin typeface="Comic Sans MS"/>
                <a:cs typeface="Comic Sans MS"/>
              </a:rPr>
              <a:t>ique]</a:t>
            </a:r>
            <a:r>
              <a:rPr dirty="0" smtClean="0" baseline="-3986" sz="1800" spc="0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993" y="5954703"/>
            <a:ext cx="10634059" cy="5288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Par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-9"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latin typeface="Comic Sans MS"/>
                <a:cs typeface="Comic Sans MS"/>
              </a:rPr>
              <a:t>finition,</a:t>
            </a:r>
            <a:r>
              <a:rPr dirty="0" smtClean="0" baseline="2657" sz="2700" spc="-2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la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mésomérie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est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un</a:t>
            </a:r>
            <a:r>
              <a:rPr dirty="0" smtClean="0" baseline="2657" sz="2700" spc="-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</a:t>
            </a:r>
            <a:r>
              <a:rPr dirty="0" smtClean="0" baseline="2657" sz="2700" spc="-4">
                <a:latin typeface="Comic Sans MS"/>
                <a:cs typeface="Comic Sans MS"/>
              </a:rPr>
              <a:t>r</a:t>
            </a:r>
            <a:r>
              <a:rPr dirty="0" smtClean="0" baseline="2657" sz="2700" spc="0">
                <a:latin typeface="Comic Sans MS"/>
                <a:cs typeface="Comic Sans MS"/>
              </a:rPr>
              <a:t>oc</a:t>
            </a:r>
            <a:r>
              <a:rPr dirty="0" smtClean="0" baseline="2657" sz="2700" spc="-4"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latin typeface="Comic Sans MS"/>
                <a:cs typeface="Comic Sans MS"/>
              </a:rPr>
              <a:t>dé</a:t>
            </a:r>
            <a:r>
              <a:rPr dirty="0" smtClean="0" baseline="2657" sz="2700" spc="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qui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p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rmet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-4"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latin typeface="Comic Sans MS"/>
                <a:cs typeface="Comic Sans MS"/>
              </a:rPr>
              <a:t>cri</a:t>
            </a:r>
            <a:r>
              <a:rPr dirty="0" smtClean="0" baseline="2657" sz="2700" spc="-4">
                <a:latin typeface="Comic Sans MS"/>
                <a:cs typeface="Comic Sans MS"/>
              </a:rPr>
              <a:t>r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la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-9">
                <a:latin typeface="Comic Sans MS"/>
                <a:cs typeface="Comic Sans MS"/>
              </a:rPr>
              <a:t>é</a:t>
            </a:r>
            <a:r>
              <a:rPr dirty="0" smtClean="0" baseline="2657" sz="2700" spc="0">
                <a:latin typeface="Comic Sans MS"/>
                <a:cs typeface="Comic Sans MS"/>
              </a:rPr>
              <a:t>local</a:t>
            </a:r>
            <a:r>
              <a:rPr dirty="0" smtClean="0" baseline="2657" sz="2700" spc="-4">
                <a:latin typeface="Comic Sans MS"/>
                <a:cs typeface="Comic Sans MS"/>
              </a:rPr>
              <a:t>i</a:t>
            </a:r>
            <a:r>
              <a:rPr dirty="0" smtClean="0" baseline="2657" sz="2700" spc="0">
                <a:latin typeface="Comic Sans MS"/>
                <a:cs typeface="Comic Sans MS"/>
              </a:rPr>
              <a:t>sation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é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-4">
                <a:latin typeface="Comic Sans MS"/>
                <a:cs typeface="Comic Sans MS"/>
              </a:rPr>
              <a:t>c</a:t>
            </a:r>
            <a:r>
              <a:rPr dirty="0" smtClean="0" baseline="2657" sz="2700" spc="0">
                <a:latin typeface="Comic Sans MS"/>
                <a:cs typeface="Comic Sans MS"/>
              </a:rPr>
              <a:t>tro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endParaRPr sz="1800">
              <a:latin typeface="Comic Sans MS"/>
              <a:cs typeface="Comic Sans MS"/>
            </a:endParaRPr>
          </a:p>
          <a:p>
            <a:pPr marL="12700" marR="34335">
              <a:lnSpc>
                <a:spcPts val="2115"/>
              </a:lnSpc>
              <a:spcBef>
                <a:spcPts val="3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utilisa</a:t>
            </a:r>
            <a:r>
              <a:rPr dirty="0" smtClean="0" baseline="1328" sz="2700" spc="9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t</a:t>
            </a:r>
            <a:r>
              <a:rPr dirty="0" smtClean="0" baseline="1328" sz="2700" spc="-1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des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formules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328" sz="2700" spc="4" u="heavy">
                <a:solidFill>
                  <a:srgbClr val="FF0000"/>
                </a:solidFill>
                <a:latin typeface="Comic Sans MS"/>
                <a:cs typeface="Comic Sans MS"/>
              </a:rPr>
              <a:t>w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dirty="0" smtClean="0" baseline="1328" sz="2700" spc="-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ordi</a:t>
            </a:r>
            <a:r>
              <a:rPr dirty="0" smtClean="0" baseline="1328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328" sz="2700" spc="0" u="heavy">
                <a:solidFill>
                  <a:srgbClr val="FF0000"/>
                </a:solidFill>
                <a:latin typeface="Comic Sans MS"/>
                <a:cs typeface="Comic Sans MS"/>
              </a:rPr>
              <a:t>aire</a:t>
            </a:r>
            <a:r>
              <a:rPr dirty="0" smtClean="0" baseline="1328" sz="2700" spc="4" u="heavy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328" sz="2700" spc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504717" y="368680"/>
            <a:ext cx="684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832668" y="368680"/>
            <a:ext cx="682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80559" y="368680"/>
            <a:ext cx="689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993797" y="6283350"/>
            <a:ext cx="683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321641" y="6283350"/>
            <a:ext cx="682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973571" y="6283350"/>
            <a:ext cx="669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2393" y="383267"/>
            <a:ext cx="298024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hoix</a:t>
            </a:r>
            <a:r>
              <a:rPr dirty="0" smtClean="0" baseline="1494" sz="2400" spc="-31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8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494" sz="2400" spc="-2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 i="1" u="heavy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ormu</a:t>
            </a:r>
            <a:r>
              <a:rPr dirty="0" smtClean="0" baseline="1494" sz="2400" spc="-9" i="1" u="heavy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43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 i="1" u="heavy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ue</a:t>
            </a:r>
            <a:r>
              <a:rPr dirty="0" smtClean="0" baseline="1494" sz="2400" spc="-31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2393" y="870947"/>
            <a:ext cx="10469519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ormes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ites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’o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5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3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pas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outes</a:t>
            </a:r>
            <a:r>
              <a:rPr dirty="0" smtClean="0" baseline="2989" sz="2400" spc="-63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même</a:t>
            </a:r>
            <a:r>
              <a:rPr dirty="0" smtClean="0" baseline="2989" sz="2400" spc="-4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poids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r>
              <a:rPr dirty="0" smtClean="0" baseline="2989" sz="2400" spc="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el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ribuent</a:t>
            </a:r>
            <a:r>
              <a:rPr dirty="0" smtClean="0" baseline="2989" sz="2400" spc="-8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us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ou</a:t>
            </a:r>
            <a:r>
              <a:rPr dirty="0" smtClean="0" baseline="2989" sz="2400" spc="-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mo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ns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(par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ois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pas</a:t>
            </a:r>
            <a:r>
              <a:rPr dirty="0" smtClean="0" baseline="2989" sz="2400" spc="-1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du</a:t>
            </a:r>
            <a:r>
              <a:rPr dirty="0" smtClean="0" baseline="2989" sz="2400" spc="-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tou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)</a:t>
            </a:r>
            <a:r>
              <a:rPr dirty="0" smtClean="0" baseline="2989" sz="2400" spc="-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à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’hybride</a:t>
            </a:r>
            <a:r>
              <a:rPr dirty="0" smtClean="0" baseline="1494" sz="2400" spc="-3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éso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ance.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2393" y="1602721"/>
            <a:ext cx="78817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4" i="1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ue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ques</a:t>
            </a:r>
            <a:r>
              <a:rPr dirty="0" smtClean="0" baseline="1494" sz="2400" spc="-53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cr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4" i="1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res</a:t>
            </a:r>
            <a:r>
              <a:rPr dirty="0" smtClean="0" baseline="1494" sz="2400" spc="-40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sim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44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permet</a:t>
            </a:r>
            <a:r>
              <a:rPr dirty="0" smtClean="0" baseline="1494" sz="2400" spc="4" i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 i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100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d’es</a:t>
            </a:r>
            <a:r>
              <a:rPr dirty="0" smtClean="0" baseline="1494" sz="2400" spc="4" i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er</a:t>
            </a:r>
            <a:r>
              <a:rPr dirty="0" smtClean="0" baseline="1494" sz="2400" spc="-64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8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poids</a:t>
            </a:r>
            <a:r>
              <a:rPr dirty="0" smtClean="0" baseline="1494" sz="2400" spc="-48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relatif</a:t>
            </a:r>
            <a:r>
              <a:rPr dirty="0" smtClean="0" baseline="1494" sz="2400" spc="-34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d’une</a:t>
            </a:r>
            <a:r>
              <a:rPr dirty="0" smtClean="0" baseline="1494" sz="2400" spc="-17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 i="1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orme</a:t>
            </a:r>
            <a:r>
              <a:rPr dirty="0" smtClean="0" baseline="1494" sz="2400" spc="-55" i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 i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i="1">
                <a:solidFill>
                  <a:srgbClr val="FF0000"/>
                </a:solidFill>
                <a:latin typeface="Comic Sans MS"/>
                <a:cs typeface="Comic Sans MS"/>
              </a:rPr>
              <a:t>ite.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2393" y="2090401"/>
            <a:ext cx="77328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poi</a:t>
            </a:r>
            <a:r>
              <a:rPr dirty="0" smtClean="0" baseline="1494" sz="2400" spc="-4">
                <a:latin typeface="Comic Sans MS"/>
                <a:cs typeface="Comic Sans MS"/>
              </a:rPr>
              <a:t>d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d’une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orme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te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era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d’auta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d</a:t>
            </a:r>
            <a:r>
              <a:rPr dirty="0" smtClean="0" baseline="1494" sz="2400" spc="-2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ructure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est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«</a:t>
            </a:r>
            <a:r>
              <a:rPr dirty="0" smtClean="0" baseline="1494" sz="2400" spc="1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ab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3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»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2393" y="2577840"/>
            <a:ext cx="5650934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portant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lors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harges</a:t>
            </a:r>
            <a:r>
              <a:rPr dirty="0" smtClean="0" baseline="1494" sz="2400" spc="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triq</a:t>
            </a:r>
            <a:r>
              <a:rPr dirty="0" smtClean="0" baseline="1494" sz="2400" spc="-9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jeu.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2393" y="3066142"/>
            <a:ext cx="305492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Les</a:t>
            </a:r>
            <a:r>
              <a:rPr dirty="0" smtClean="0" baseline="1494" sz="2400" spc="-25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urs</a:t>
            </a:r>
            <a:r>
              <a:rPr dirty="0" smtClean="0" baseline="1494" sz="2400" spc="-49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avo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ab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5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2393" y="3553822"/>
            <a:ext cx="10447920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un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cord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iste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charge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por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ée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par</a:t>
            </a:r>
            <a:r>
              <a:rPr dirty="0" smtClean="0" baseline="2989" sz="2400" spc="-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un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atome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son</a:t>
            </a:r>
            <a:r>
              <a:rPr dirty="0" smtClean="0" baseline="2989" sz="2400" spc="-2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éle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ativi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é,</a:t>
            </a:r>
            <a:r>
              <a:rPr dirty="0" smtClean="0" baseline="2989" sz="2400" spc="-13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un</a:t>
            </a:r>
            <a:r>
              <a:rPr dirty="0" smtClean="0" baseline="2989" sz="2400" spc="-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élé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ès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éle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é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atif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s’ac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om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odera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eux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d’une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charge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ative</a:t>
            </a:r>
            <a:r>
              <a:rPr dirty="0" smtClean="0" baseline="1494" sz="2400" spc="-5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1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d’une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charge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positive</a:t>
            </a:r>
            <a:r>
              <a:rPr dirty="0" smtClean="0" baseline="1494" sz="2400" spc="-3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8570" y="4277665"/>
            <a:ext cx="4378444" cy="270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30"/>
              </a:lnSpc>
              <a:spcBef>
                <a:spcPts val="106"/>
              </a:spcBef>
            </a:pPr>
            <a:r>
              <a:rPr dirty="0" smtClean="0" baseline="8969" sz="2400" spc="0">
                <a:latin typeface="Comic Sans MS"/>
                <a:cs typeface="Comic Sans MS"/>
              </a:rPr>
              <a:t>CH</a:t>
            </a:r>
            <a:r>
              <a:rPr dirty="0" smtClean="0" baseline="-4556" sz="1575" spc="-4">
                <a:latin typeface="Comic Sans MS"/>
                <a:cs typeface="Comic Sans MS"/>
              </a:rPr>
              <a:t>2</a:t>
            </a:r>
            <a:r>
              <a:rPr dirty="0" smtClean="0" baseline="8969" sz="2400" spc="0">
                <a:latin typeface="Comic Sans MS"/>
                <a:cs typeface="Comic Sans MS"/>
              </a:rPr>
              <a:t>=CH</a:t>
            </a:r>
            <a:r>
              <a:rPr dirty="0" smtClean="0" baseline="8969" sz="2400" spc="-4">
                <a:latin typeface="Comic Sans MS"/>
                <a:cs typeface="Comic Sans MS"/>
              </a:rPr>
              <a:t>-</a:t>
            </a:r>
            <a:r>
              <a:rPr dirty="0" smtClean="0" baseline="8969" sz="2400" spc="0">
                <a:latin typeface="Comic Sans MS"/>
                <a:cs typeface="Comic Sans MS"/>
              </a:rPr>
              <a:t>Cl</a:t>
            </a:r>
            <a:r>
              <a:rPr dirty="0" smtClean="0" baseline="8969" sz="2400" spc="-51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aura</a:t>
            </a:r>
            <a:r>
              <a:rPr dirty="0" smtClean="0" baseline="8969" sz="2400" spc="-7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p</a:t>
            </a:r>
            <a:r>
              <a:rPr dirty="0" smtClean="0" baseline="8969" sz="2400" spc="-4">
                <a:latin typeface="Comic Sans MS"/>
                <a:cs typeface="Comic Sans MS"/>
              </a:rPr>
              <a:t>l</a:t>
            </a:r>
            <a:r>
              <a:rPr dirty="0" smtClean="0" baseline="8969" sz="2400" spc="0">
                <a:latin typeface="Comic Sans MS"/>
                <a:cs typeface="Comic Sans MS"/>
              </a:rPr>
              <a:t>us</a:t>
            </a:r>
            <a:r>
              <a:rPr dirty="0" smtClean="0" baseline="8969" sz="2400" spc="-14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de</a:t>
            </a:r>
            <a:r>
              <a:rPr dirty="0" smtClean="0" baseline="8969" sz="2400" spc="-2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poi</a:t>
            </a:r>
            <a:r>
              <a:rPr dirty="0" smtClean="0" baseline="8969" sz="2400" spc="-4">
                <a:latin typeface="Comic Sans MS"/>
                <a:cs typeface="Comic Sans MS"/>
              </a:rPr>
              <a:t>d</a:t>
            </a:r>
            <a:r>
              <a:rPr dirty="0" smtClean="0" baseline="8969" sz="2400" spc="0">
                <a:latin typeface="Comic Sans MS"/>
                <a:cs typeface="Comic Sans MS"/>
              </a:rPr>
              <a:t>s</a:t>
            </a:r>
            <a:r>
              <a:rPr dirty="0" smtClean="0" baseline="8969" sz="2400" spc="-38">
                <a:latin typeface="Comic Sans MS"/>
                <a:cs typeface="Comic Sans MS"/>
              </a:rPr>
              <a:t> </a:t>
            </a:r>
            <a:r>
              <a:rPr dirty="0" smtClean="0" baseline="8969" sz="2400" spc="0">
                <a:latin typeface="Comic Sans MS"/>
                <a:cs typeface="Comic Sans MS"/>
              </a:rPr>
              <a:t>que</a:t>
            </a:r>
            <a:r>
              <a:rPr dirty="0" smtClean="0" baseline="8969" sz="2400" spc="-10">
                <a:latin typeface="Comic Sans MS"/>
                <a:cs typeface="Comic Sans MS"/>
              </a:rPr>
              <a:t> </a:t>
            </a:r>
            <a:r>
              <a:rPr dirty="0" smtClean="0" baseline="34170" sz="1575" spc="9">
                <a:latin typeface="Comic Sans MS"/>
                <a:cs typeface="Comic Sans MS"/>
              </a:rPr>
              <a:t>-</a:t>
            </a:r>
            <a:r>
              <a:rPr dirty="0" smtClean="0" baseline="8969" sz="2400" spc="0">
                <a:latin typeface="Comic Sans MS"/>
                <a:cs typeface="Comic Sans MS"/>
              </a:rPr>
              <a:t>CH</a:t>
            </a:r>
            <a:r>
              <a:rPr dirty="0" smtClean="0" baseline="-4556" sz="1575" spc="0">
                <a:latin typeface="Comic Sans MS"/>
                <a:cs typeface="Comic Sans MS"/>
              </a:rPr>
              <a:t>2</a:t>
            </a:r>
            <a:r>
              <a:rPr dirty="0" smtClean="0" baseline="8969" sz="2400" spc="-4">
                <a:latin typeface="Comic Sans MS"/>
                <a:cs typeface="Comic Sans MS"/>
              </a:rPr>
              <a:t>-</a:t>
            </a:r>
            <a:r>
              <a:rPr dirty="0" smtClean="0" baseline="8969" sz="2400" spc="0">
                <a:latin typeface="Comic Sans MS"/>
                <a:cs typeface="Comic Sans MS"/>
              </a:rPr>
              <a:t>CH=C</a:t>
            </a:r>
            <a:r>
              <a:rPr dirty="0" smtClean="0" baseline="8969" sz="2400" spc="-9">
                <a:latin typeface="Comic Sans MS"/>
                <a:cs typeface="Comic Sans MS"/>
              </a:rPr>
              <a:t>l</a:t>
            </a:r>
            <a:r>
              <a:rPr dirty="0" smtClean="0" baseline="34170" sz="1575" spc="0">
                <a:latin typeface="Comic Sans MS"/>
                <a:cs typeface="Comic Sans MS"/>
              </a:rPr>
              <a:t>+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347152" y="416560"/>
            <a:ext cx="6165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638917" y="416560"/>
            <a:ext cx="605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858715" y="416560"/>
            <a:ext cx="618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656147" y="416560"/>
            <a:ext cx="624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23600" y="416560"/>
            <a:ext cx="6536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bject 20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4800600" y="1557527"/>
            <a:ext cx="864108" cy="432816"/>
          </a:xfrm>
          <a:custGeom>
            <a:avLst/>
            <a:gdLst/>
            <a:ahLst/>
            <a:cxnLst/>
            <a:rect l="l" t="t" r="r" b="b"/>
            <a:pathLst>
              <a:path w="864108" h="432816">
                <a:moveTo>
                  <a:pt x="0" y="432816"/>
                </a:moveTo>
                <a:lnTo>
                  <a:pt x="8641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4800600" y="1557527"/>
            <a:ext cx="864108" cy="502920"/>
          </a:xfrm>
          <a:custGeom>
            <a:avLst/>
            <a:gdLst/>
            <a:ahLst/>
            <a:cxnLst/>
            <a:rect l="l" t="t" r="r" b="b"/>
            <a:pathLst>
              <a:path w="864108" h="502920">
                <a:moveTo>
                  <a:pt x="0" y="0"/>
                </a:moveTo>
                <a:lnTo>
                  <a:pt x="864108" y="5029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4753575" y="1812831"/>
            <a:ext cx="171166" cy="0"/>
          </a:xfrm>
          <a:custGeom>
            <a:avLst/>
            <a:gdLst/>
            <a:ahLst/>
            <a:cxnLst/>
            <a:rect l="l" t="t" r="r" b="b"/>
            <a:pathLst>
              <a:path w="171166" h="0">
                <a:moveTo>
                  <a:pt x="0" y="0"/>
                </a:moveTo>
                <a:lnTo>
                  <a:pt x="171166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5543838" y="1812831"/>
            <a:ext cx="148455" cy="0"/>
          </a:xfrm>
          <a:custGeom>
            <a:avLst/>
            <a:gdLst/>
            <a:ahLst/>
            <a:cxnLst/>
            <a:rect l="l" t="t" r="r" b="b"/>
            <a:pathLst>
              <a:path w="148455" h="0">
                <a:moveTo>
                  <a:pt x="0" y="0"/>
                </a:moveTo>
                <a:lnTo>
                  <a:pt x="148455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35124" y="295655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2145779" y="1100554"/>
            <a:ext cx="171351" cy="0"/>
          </a:xfrm>
          <a:custGeom>
            <a:avLst/>
            <a:gdLst/>
            <a:ahLst/>
            <a:cxnLst/>
            <a:rect l="l" t="t" r="r" b="b"/>
            <a:pathLst>
              <a:path w="171351" h="0">
                <a:moveTo>
                  <a:pt x="0" y="0"/>
                </a:moveTo>
                <a:lnTo>
                  <a:pt x="171351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2145779" y="1068188"/>
            <a:ext cx="171351" cy="0"/>
          </a:xfrm>
          <a:custGeom>
            <a:avLst/>
            <a:gdLst/>
            <a:ahLst/>
            <a:cxnLst/>
            <a:rect l="l" t="t" r="r" b="b"/>
            <a:pathLst>
              <a:path w="171351" h="0">
                <a:moveTo>
                  <a:pt x="0" y="0"/>
                </a:moveTo>
                <a:lnTo>
                  <a:pt x="171351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2549279" y="1083931"/>
            <a:ext cx="154623" cy="0"/>
          </a:xfrm>
          <a:custGeom>
            <a:avLst/>
            <a:gdLst/>
            <a:ahLst/>
            <a:cxnLst/>
            <a:rect l="l" t="t" r="r" b="b"/>
            <a:pathLst>
              <a:path w="154623" h="0">
                <a:moveTo>
                  <a:pt x="0" y="0"/>
                </a:moveTo>
                <a:lnTo>
                  <a:pt x="154623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2936051" y="1099938"/>
            <a:ext cx="148720" cy="0"/>
          </a:xfrm>
          <a:custGeom>
            <a:avLst/>
            <a:gdLst/>
            <a:ahLst/>
            <a:cxnLst/>
            <a:rect l="l" t="t" r="r" b="b"/>
            <a:pathLst>
              <a:path w="148720" h="0">
                <a:moveTo>
                  <a:pt x="0" y="0"/>
                </a:moveTo>
                <a:lnTo>
                  <a:pt x="148720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2936051" y="1068188"/>
            <a:ext cx="148720" cy="0"/>
          </a:xfrm>
          <a:custGeom>
            <a:avLst/>
            <a:gdLst/>
            <a:ahLst/>
            <a:cxnLst/>
            <a:rect l="l" t="t" r="r" b="b"/>
            <a:pathLst>
              <a:path w="148720" h="0">
                <a:moveTo>
                  <a:pt x="0" y="0"/>
                </a:moveTo>
                <a:lnTo>
                  <a:pt x="148720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2988541" y="852888"/>
            <a:ext cx="209075" cy="395456"/>
          </a:xfrm>
          <a:custGeom>
            <a:avLst/>
            <a:gdLst/>
            <a:ahLst/>
            <a:cxnLst/>
            <a:rect l="l" t="t" r="r" b="b"/>
            <a:pathLst>
              <a:path w="209075" h="395456">
                <a:moveTo>
                  <a:pt x="180532" y="342387"/>
                </a:moveTo>
                <a:lnTo>
                  <a:pt x="181770" y="325149"/>
                </a:lnTo>
                <a:lnTo>
                  <a:pt x="182388" y="321191"/>
                </a:lnTo>
                <a:lnTo>
                  <a:pt x="183007" y="306680"/>
                </a:lnTo>
                <a:lnTo>
                  <a:pt x="183890" y="302634"/>
                </a:lnTo>
                <a:lnTo>
                  <a:pt x="184509" y="288122"/>
                </a:lnTo>
                <a:lnTo>
                  <a:pt x="184509" y="270884"/>
                </a:lnTo>
                <a:lnTo>
                  <a:pt x="185128" y="267454"/>
                </a:lnTo>
                <a:lnTo>
                  <a:pt x="185128" y="250480"/>
                </a:lnTo>
                <a:lnTo>
                  <a:pt x="184509" y="237199"/>
                </a:lnTo>
                <a:lnTo>
                  <a:pt x="184509" y="218642"/>
                </a:lnTo>
                <a:lnTo>
                  <a:pt x="183890" y="206681"/>
                </a:lnTo>
                <a:lnTo>
                  <a:pt x="183007" y="203339"/>
                </a:lnTo>
                <a:lnTo>
                  <a:pt x="182388" y="192169"/>
                </a:lnTo>
                <a:lnTo>
                  <a:pt x="181770" y="188739"/>
                </a:lnTo>
                <a:lnTo>
                  <a:pt x="181151" y="177394"/>
                </a:lnTo>
                <a:lnTo>
                  <a:pt x="180532" y="174843"/>
                </a:lnTo>
                <a:lnTo>
                  <a:pt x="179207" y="164113"/>
                </a:lnTo>
                <a:lnTo>
                  <a:pt x="179207" y="161651"/>
                </a:lnTo>
                <a:lnTo>
                  <a:pt x="177086" y="151097"/>
                </a:lnTo>
                <a:lnTo>
                  <a:pt x="176468" y="148986"/>
                </a:lnTo>
                <a:lnTo>
                  <a:pt x="175230" y="139136"/>
                </a:lnTo>
                <a:lnTo>
                  <a:pt x="174524" y="136409"/>
                </a:lnTo>
                <a:lnTo>
                  <a:pt x="172403" y="127087"/>
                </a:lnTo>
                <a:lnTo>
                  <a:pt x="171784" y="124624"/>
                </a:lnTo>
                <a:lnTo>
                  <a:pt x="169928" y="115917"/>
                </a:lnTo>
                <a:lnTo>
                  <a:pt x="169310" y="113806"/>
                </a:lnTo>
                <a:lnTo>
                  <a:pt x="166482" y="105187"/>
                </a:lnTo>
                <a:lnTo>
                  <a:pt x="165864" y="102725"/>
                </a:lnTo>
                <a:lnTo>
                  <a:pt x="164008" y="94721"/>
                </a:lnTo>
                <a:lnTo>
                  <a:pt x="163124" y="92786"/>
                </a:lnTo>
                <a:lnTo>
                  <a:pt x="159943" y="85399"/>
                </a:lnTo>
                <a:lnTo>
                  <a:pt x="159324" y="83288"/>
                </a:lnTo>
                <a:lnTo>
                  <a:pt x="156585" y="76164"/>
                </a:lnTo>
                <a:lnTo>
                  <a:pt x="155878" y="74053"/>
                </a:lnTo>
                <a:lnTo>
                  <a:pt x="152520" y="67545"/>
                </a:lnTo>
                <a:lnTo>
                  <a:pt x="151902" y="65434"/>
                </a:lnTo>
                <a:lnTo>
                  <a:pt x="149339" y="59541"/>
                </a:lnTo>
                <a:lnTo>
                  <a:pt x="147837" y="57694"/>
                </a:lnTo>
                <a:lnTo>
                  <a:pt x="145363" y="51538"/>
                </a:lnTo>
                <a:lnTo>
                  <a:pt x="144037" y="50307"/>
                </a:lnTo>
                <a:lnTo>
                  <a:pt x="140679" y="45030"/>
                </a:lnTo>
                <a:lnTo>
                  <a:pt x="140061" y="43798"/>
                </a:lnTo>
                <a:lnTo>
                  <a:pt x="136614" y="38258"/>
                </a:lnTo>
                <a:lnTo>
                  <a:pt x="135377" y="37026"/>
                </a:lnTo>
                <a:lnTo>
                  <a:pt x="132019" y="32365"/>
                </a:lnTo>
                <a:lnTo>
                  <a:pt x="131312" y="31134"/>
                </a:lnTo>
                <a:lnTo>
                  <a:pt x="127336" y="27176"/>
                </a:lnTo>
                <a:lnTo>
                  <a:pt x="126717" y="25857"/>
                </a:lnTo>
                <a:lnTo>
                  <a:pt x="122652" y="21899"/>
                </a:lnTo>
                <a:lnTo>
                  <a:pt x="122034" y="21283"/>
                </a:lnTo>
                <a:lnTo>
                  <a:pt x="117969" y="17853"/>
                </a:lnTo>
                <a:lnTo>
                  <a:pt x="117350" y="16622"/>
                </a:lnTo>
                <a:lnTo>
                  <a:pt x="113551" y="13896"/>
                </a:lnTo>
                <a:lnTo>
                  <a:pt x="112048" y="13280"/>
                </a:lnTo>
                <a:lnTo>
                  <a:pt x="108867" y="10465"/>
                </a:lnTo>
                <a:lnTo>
                  <a:pt x="107453" y="9850"/>
                </a:lnTo>
                <a:lnTo>
                  <a:pt x="103565" y="7387"/>
                </a:lnTo>
                <a:lnTo>
                  <a:pt x="102770" y="6508"/>
                </a:lnTo>
                <a:lnTo>
                  <a:pt x="98970" y="4573"/>
                </a:lnTo>
                <a:lnTo>
                  <a:pt x="98086" y="4573"/>
                </a:lnTo>
                <a:lnTo>
                  <a:pt x="94287" y="2550"/>
                </a:lnTo>
                <a:lnTo>
                  <a:pt x="92784" y="2550"/>
                </a:lnTo>
                <a:lnTo>
                  <a:pt x="88985" y="1231"/>
                </a:lnTo>
                <a:lnTo>
                  <a:pt x="88101" y="1231"/>
                </a:lnTo>
                <a:lnTo>
                  <a:pt x="84301" y="615"/>
                </a:lnTo>
                <a:lnTo>
                  <a:pt x="82887" y="0"/>
                </a:lnTo>
                <a:lnTo>
                  <a:pt x="69102" y="0"/>
                </a:lnTo>
                <a:lnTo>
                  <a:pt x="65037" y="1231"/>
                </a:lnTo>
                <a:lnTo>
                  <a:pt x="63800" y="1231"/>
                </a:lnTo>
                <a:lnTo>
                  <a:pt x="60354" y="2550"/>
                </a:lnTo>
                <a:lnTo>
                  <a:pt x="59117" y="2550"/>
                </a:lnTo>
                <a:lnTo>
                  <a:pt x="55759" y="3957"/>
                </a:lnTo>
                <a:lnTo>
                  <a:pt x="54433" y="4573"/>
                </a:lnTo>
                <a:lnTo>
                  <a:pt x="51075" y="6508"/>
                </a:lnTo>
                <a:lnTo>
                  <a:pt x="50457" y="6508"/>
                </a:lnTo>
                <a:lnTo>
                  <a:pt x="46392" y="9234"/>
                </a:lnTo>
                <a:lnTo>
                  <a:pt x="45773" y="9234"/>
                </a:lnTo>
                <a:lnTo>
                  <a:pt x="42415" y="11961"/>
                </a:lnTo>
                <a:lnTo>
                  <a:pt x="41797" y="12576"/>
                </a:lnTo>
                <a:lnTo>
                  <a:pt x="38616" y="15742"/>
                </a:lnTo>
                <a:lnTo>
                  <a:pt x="37732" y="16622"/>
                </a:lnTo>
                <a:lnTo>
                  <a:pt x="34551" y="19788"/>
                </a:lnTo>
                <a:lnTo>
                  <a:pt x="33932" y="20404"/>
                </a:lnTo>
                <a:lnTo>
                  <a:pt x="30574" y="23746"/>
                </a:lnTo>
                <a:lnTo>
                  <a:pt x="29867" y="25065"/>
                </a:lnTo>
                <a:lnTo>
                  <a:pt x="27128" y="29023"/>
                </a:lnTo>
                <a:lnTo>
                  <a:pt x="25891" y="29902"/>
                </a:lnTo>
                <a:lnTo>
                  <a:pt x="23328" y="34476"/>
                </a:lnTo>
                <a:lnTo>
                  <a:pt x="22445" y="35091"/>
                </a:lnTo>
                <a:lnTo>
                  <a:pt x="19970" y="39753"/>
                </a:lnTo>
                <a:lnTo>
                  <a:pt x="19263" y="40984"/>
                </a:lnTo>
                <a:lnTo>
                  <a:pt x="17231" y="46261"/>
                </a:lnTo>
                <a:lnTo>
                  <a:pt x="16524" y="47756"/>
                </a:lnTo>
                <a:lnTo>
                  <a:pt x="14050" y="53033"/>
                </a:lnTo>
                <a:lnTo>
                  <a:pt x="14050" y="54264"/>
                </a:lnTo>
                <a:lnTo>
                  <a:pt x="11222" y="59541"/>
                </a:lnTo>
                <a:lnTo>
                  <a:pt x="11222" y="60773"/>
                </a:lnTo>
                <a:lnTo>
                  <a:pt x="9366" y="66929"/>
                </a:lnTo>
                <a:lnTo>
                  <a:pt x="8748" y="68160"/>
                </a:lnTo>
                <a:lnTo>
                  <a:pt x="7246" y="74933"/>
                </a:lnTo>
                <a:lnTo>
                  <a:pt x="6627" y="76164"/>
                </a:lnTo>
                <a:lnTo>
                  <a:pt x="5301" y="82672"/>
                </a:lnTo>
                <a:lnTo>
                  <a:pt x="4683" y="84783"/>
                </a:lnTo>
                <a:lnTo>
                  <a:pt x="3446" y="91291"/>
                </a:lnTo>
                <a:lnTo>
                  <a:pt x="3446" y="93402"/>
                </a:lnTo>
                <a:lnTo>
                  <a:pt x="1944" y="100614"/>
                </a:lnTo>
                <a:lnTo>
                  <a:pt x="1944" y="102725"/>
                </a:lnTo>
                <a:lnTo>
                  <a:pt x="1325" y="109849"/>
                </a:lnTo>
                <a:lnTo>
                  <a:pt x="1325" y="111959"/>
                </a:lnTo>
                <a:lnTo>
                  <a:pt x="706" y="119963"/>
                </a:lnTo>
                <a:lnTo>
                  <a:pt x="706" y="121810"/>
                </a:lnTo>
                <a:lnTo>
                  <a:pt x="0" y="129813"/>
                </a:lnTo>
                <a:lnTo>
                  <a:pt x="0" y="142478"/>
                </a:lnTo>
                <a:lnTo>
                  <a:pt x="706" y="151097"/>
                </a:lnTo>
                <a:lnTo>
                  <a:pt x="706" y="153647"/>
                </a:lnTo>
                <a:lnTo>
                  <a:pt x="1325" y="163498"/>
                </a:lnTo>
                <a:lnTo>
                  <a:pt x="180532" y="342387"/>
                </a:lnTo>
                <a:close/>
              </a:path>
              <a:path w="209075" h="395456">
                <a:moveTo>
                  <a:pt x="180532" y="342387"/>
                </a:moveTo>
                <a:lnTo>
                  <a:pt x="154641" y="326644"/>
                </a:lnTo>
                <a:lnTo>
                  <a:pt x="175849" y="395456"/>
                </a:lnTo>
                <a:lnTo>
                  <a:pt x="209075" y="331305"/>
                </a:lnTo>
                <a:lnTo>
                  <a:pt x="180532" y="342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2988541" y="852888"/>
            <a:ext cx="185128" cy="342387"/>
          </a:xfrm>
          <a:custGeom>
            <a:avLst/>
            <a:gdLst/>
            <a:ahLst/>
            <a:cxnLst/>
            <a:rect l="l" t="t" r="r" b="b"/>
            <a:pathLst>
              <a:path w="185128" h="342387">
                <a:moveTo>
                  <a:pt x="1325" y="163498"/>
                </a:moveTo>
                <a:lnTo>
                  <a:pt x="706" y="153647"/>
                </a:lnTo>
                <a:lnTo>
                  <a:pt x="706" y="151097"/>
                </a:lnTo>
                <a:lnTo>
                  <a:pt x="0" y="142478"/>
                </a:lnTo>
                <a:lnTo>
                  <a:pt x="0" y="140367"/>
                </a:lnTo>
                <a:lnTo>
                  <a:pt x="0" y="131748"/>
                </a:lnTo>
                <a:lnTo>
                  <a:pt x="0" y="129813"/>
                </a:lnTo>
                <a:lnTo>
                  <a:pt x="706" y="121810"/>
                </a:lnTo>
                <a:lnTo>
                  <a:pt x="706" y="119963"/>
                </a:lnTo>
                <a:lnTo>
                  <a:pt x="1325" y="111959"/>
                </a:lnTo>
                <a:lnTo>
                  <a:pt x="1325" y="109849"/>
                </a:lnTo>
                <a:lnTo>
                  <a:pt x="1944" y="102725"/>
                </a:lnTo>
                <a:lnTo>
                  <a:pt x="1944" y="100614"/>
                </a:lnTo>
                <a:lnTo>
                  <a:pt x="3446" y="93402"/>
                </a:lnTo>
                <a:lnTo>
                  <a:pt x="3446" y="91291"/>
                </a:lnTo>
                <a:lnTo>
                  <a:pt x="4683" y="84783"/>
                </a:lnTo>
                <a:lnTo>
                  <a:pt x="5301" y="82672"/>
                </a:lnTo>
                <a:lnTo>
                  <a:pt x="6627" y="76164"/>
                </a:lnTo>
                <a:lnTo>
                  <a:pt x="7246" y="74933"/>
                </a:lnTo>
                <a:lnTo>
                  <a:pt x="8748" y="68160"/>
                </a:lnTo>
                <a:lnTo>
                  <a:pt x="9366" y="66929"/>
                </a:lnTo>
                <a:lnTo>
                  <a:pt x="11222" y="60773"/>
                </a:lnTo>
                <a:lnTo>
                  <a:pt x="11222" y="59541"/>
                </a:lnTo>
                <a:lnTo>
                  <a:pt x="14050" y="54264"/>
                </a:lnTo>
                <a:lnTo>
                  <a:pt x="14050" y="53033"/>
                </a:lnTo>
                <a:lnTo>
                  <a:pt x="16524" y="47756"/>
                </a:lnTo>
                <a:lnTo>
                  <a:pt x="17231" y="46261"/>
                </a:lnTo>
                <a:lnTo>
                  <a:pt x="19263" y="40984"/>
                </a:lnTo>
                <a:lnTo>
                  <a:pt x="19970" y="39753"/>
                </a:lnTo>
                <a:lnTo>
                  <a:pt x="22445" y="35091"/>
                </a:lnTo>
                <a:lnTo>
                  <a:pt x="23328" y="34476"/>
                </a:lnTo>
                <a:lnTo>
                  <a:pt x="25891" y="29902"/>
                </a:lnTo>
                <a:lnTo>
                  <a:pt x="27128" y="29023"/>
                </a:lnTo>
                <a:lnTo>
                  <a:pt x="29867" y="25065"/>
                </a:lnTo>
                <a:lnTo>
                  <a:pt x="30574" y="23746"/>
                </a:lnTo>
                <a:lnTo>
                  <a:pt x="33932" y="20404"/>
                </a:lnTo>
                <a:lnTo>
                  <a:pt x="34551" y="19788"/>
                </a:lnTo>
                <a:lnTo>
                  <a:pt x="37732" y="16622"/>
                </a:lnTo>
                <a:lnTo>
                  <a:pt x="38616" y="15742"/>
                </a:lnTo>
                <a:lnTo>
                  <a:pt x="41797" y="12576"/>
                </a:lnTo>
                <a:lnTo>
                  <a:pt x="42415" y="11961"/>
                </a:lnTo>
                <a:lnTo>
                  <a:pt x="45773" y="9234"/>
                </a:lnTo>
                <a:lnTo>
                  <a:pt x="46392" y="9234"/>
                </a:lnTo>
                <a:lnTo>
                  <a:pt x="50457" y="6508"/>
                </a:lnTo>
                <a:lnTo>
                  <a:pt x="51075" y="6508"/>
                </a:lnTo>
                <a:lnTo>
                  <a:pt x="54433" y="4573"/>
                </a:lnTo>
                <a:lnTo>
                  <a:pt x="55759" y="3957"/>
                </a:lnTo>
                <a:lnTo>
                  <a:pt x="59117" y="2550"/>
                </a:lnTo>
                <a:lnTo>
                  <a:pt x="60354" y="2550"/>
                </a:lnTo>
                <a:lnTo>
                  <a:pt x="63800" y="1231"/>
                </a:lnTo>
                <a:lnTo>
                  <a:pt x="65037" y="1231"/>
                </a:lnTo>
                <a:lnTo>
                  <a:pt x="69102" y="0"/>
                </a:lnTo>
                <a:lnTo>
                  <a:pt x="69721" y="0"/>
                </a:lnTo>
                <a:lnTo>
                  <a:pt x="82887" y="0"/>
                </a:lnTo>
                <a:lnTo>
                  <a:pt x="84301" y="615"/>
                </a:lnTo>
                <a:lnTo>
                  <a:pt x="88101" y="1231"/>
                </a:lnTo>
                <a:lnTo>
                  <a:pt x="88985" y="1231"/>
                </a:lnTo>
                <a:lnTo>
                  <a:pt x="92784" y="2550"/>
                </a:lnTo>
                <a:lnTo>
                  <a:pt x="94287" y="2550"/>
                </a:lnTo>
                <a:lnTo>
                  <a:pt x="98086" y="4573"/>
                </a:lnTo>
                <a:lnTo>
                  <a:pt x="98970" y="4573"/>
                </a:lnTo>
                <a:lnTo>
                  <a:pt x="102770" y="6508"/>
                </a:lnTo>
                <a:lnTo>
                  <a:pt x="103565" y="7387"/>
                </a:lnTo>
                <a:lnTo>
                  <a:pt x="107453" y="9850"/>
                </a:lnTo>
                <a:lnTo>
                  <a:pt x="108867" y="10465"/>
                </a:lnTo>
                <a:lnTo>
                  <a:pt x="112048" y="13280"/>
                </a:lnTo>
                <a:lnTo>
                  <a:pt x="113551" y="13896"/>
                </a:lnTo>
                <a:lnTo>
                  <a:pt x="117350" y="16622"/>
                </a:lnTo>
                <a:lnTo>
                  <a:pt x="117969" y="17853"/>
                </a:lnTo>
                <a:lnTo>
                  <a:pt x="122034" y="21283"/>
                </a:lnTo>
                <a:lnTo>
                  <a:pt x="122652" y="21899"/>
                </a:lnTo>
                <a:lnTo>
                  <a:pt x="126717" y="25857"/>
                </a:lnTo>
                <a:lnTo>
                  <a:pt x="127336" y="27176"/>
                </a:lnTo>
                <a:lnTo>
                  <a:pt x="131312" y="31134"/>
                </a:lnTo>
                <a:lnTo>
                  <a:pt x="132019" y="32365"/>
                </a:lnTo>
                <a:lnTo>
                  <a:pt x="135377" y="37026"/>
                </a:lnTo>
                <a:lnTo>
                  <a:pt x="136614" y="38258"/>
                </a:lnTo>
                <a:lnTo>
                  <a:pt x="140061" y="43798"/>
                </a:lnTo>
                <a:lnTo>
                  <a:pt x="140679" y="45030"/>
                </a:lnTo>
                <a:lnTo>
                  <a:pt x="144037" y="50307"/>
                </a:lnTo>
                <a:lnTo>
                  <a:pt x="145363" y="51538"/>
                </a:lnTo>
                <a:lnTo>
                  <a:pt x="147837" y="57694"/>
                </a:lnTo>
                <a:lnTo>
                  <a:pt x="149339" y="59541"/>
                </a:lnTo>
                <a:lnTo>
                  <a:pt x="151902" y="65434"/>
                </a:lnTo>
                <a:lnTo>
                  <a:pt x="152520" y="67545"/>
                </a:lnTo>
                <a:lnTo>
                  <a:pt x="155878" y="74053"/>
                </a:lnTo>
                <a:lnTo>
                  <a:pt x="156585" y="76164"/>
                </a:lnTo>
                <a:lnTo>
                  <a:pt x="159324" y="83288"/>
                </a:lnTo>
                <a:lnTo>
                  <a:pt x="159943" y="85399"/>
                </a:lnTo>
                <a:lnTo>
                  <a:pt x="163124" y="92786"/>
                </a:lnTo>
                <a:lnTo>
                  <a:pt x="164008" y="94721"/>
                </a:lnTo>
                <a:lnTo>
                  <a:pt x="165864" y="102725"/>
                </a:lnTo>
                <a:lnTo>
                  <a:pt x="166482" y="105187"/>
                </a:lnTo>
                <a:lnTo>
                  <a:pt x="169310" y="113806"/>
                </a:lnTo>
                <a:lnTo>
                  <a:pt x="169928" y="115917"/>
                </a:lnTo>
                <a:lnTo>
                  <a:pt x="171784" y="124624"/>
                </a:lnTo>
                <a:lnTo>
                  <a:pt x="172403" y="127087"/>
                </a:lnTo>
                <a:lnTo>
                  <a:pt x="174524" y="136409"/>
                </a:lnTo>
                <a:lnTo>
                  <a:pt x="175230" y="139136"/>
                </a:lnTo>
                <a:lnTo>
                  <a:pt x="176468" y="148986"/>
                </a:lnTo>
                <a:lnTo>
                  <a:pt x="177086" y="151097"/>
                </a:lnTo>
                <a:lnTo>
                  <a:pt x="179207" y="161651"/>
                </a:lnTo>
                <a:lnTo>
                  <a:pt x="179207" y="164113"/>
                </a:lnTo>
                <a:lnTo>
                  <a:pt x="180532" y="174843"/>
                </a:lnTo>
                <a:lnTo>
                  <a:pt x="181151" y="177394"/>
                </a:lnTo>
                <a:lnTo>
                  <a:pt x="181770" y="188739"/>
                </a:lnTo>
                <a:lnTo>
                  <a:pt x="182388" y="192169"/>
                </a:lnTo>
                <a:lnTo>
                  <a:pt x="183007" y="203339"/>
                </a:lnTo>
                <a:lnTo>
                  <a:pt x="183890" y="206681"/>
                </a:lnTo>
                <a:lnTo>
                  <a:pt x="184509" y="218642"/>
                </a:lnTo>
                <a:lnTo>
                  <a:pt x="184509" y="221808"/>
                </a:lnTo>
                <a:lnTo>
                  <a:pt x="184509" y="234473"/>
                </a:lnTo>
                <a:lnTo>
                  <a:pt x="184509" y="237199"/>
                </a:lnTo>
                <a:lnTo>
                  <a:pt x="185128" y="250480"/>
                </a:lnTo>
                <a:lnTo>
                  <a:pt x="185128" y="253646"/>
                </a:lnTo>
                <a:lnTo>
                  <a:pt x="185128" y="267454"/>
                </a:lnTo>
                <a:lnTo>
                  <a:pt x="184509" y="270884"/>
                </a:lnTo>
                <a:lnTo>
                  <a:pt x="184509" y="284780"/>
                </a:lnTo>
                <a:lnTo>
                  <a:pt x="184509" y="288122"/>
                </a:lnTo>
                <a:lnTo>
                  <a:pt x="183890" y="302634"/>
                </a:lnTo>
                <a:lnTo>
                  <a:pt x="183007" y="306680"/>
                </a:lnTo>
                <a:lnTo>
                  <a:pt x="182388" y="321191"/>
                </a:lnTo>
                <a:lnTo>
                  <a:pt x="181770" y="325149"/>
                </a:lnTo>
                <a:lnTo>
                  <a:pt x="180532" y="342387"/>
                </a:lnTo>
              </a:path>
            </a:pathLst>
          </a:custGeom>
          <a:ln w="33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3143182" y="1179532"/>
            <a:ext cx="54433" cy="68811"/>
          </a:xfrm>
          <a:custGeom>
            <a:avLst/>
            <a:gdLst/>
            <a:ahLst/>
            <a:cxnLst/>
            <a:rect l="l" t="t" r="r" b="b"/>
            <a:pathLst>
              <a:path w="54433" h="68811">
                <a:moveTo>
                  <a:pt x="21207" y="68811"/>
                </a:moveTo>
                <a:lnTo>
                  <a:pt x="0" y="0"/>
                </a:lnTo>
                <a:lnTo>
                  <a:pt x="25891" y="15742"/>
                </a:lnTo>
                <a:lnTo>
                  <a:pt x="54433" y="4661"/>
                </a:lnTo>
                <a:lnTo>
                  <a:pt x="21207" y="68811"/>
                </a:lnTo>
                <a:close/>
              </a:path>
            </a:pathLst>
          </a:custGeom>
          <a:ln w="33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3547283" y="1062911"/>
            <a:ext cx="66363" cy="39753"/>
          </a:xfrm>
          <a:custGeom>
            <a:avLst/>
            <a:gdLst/>
            <a:ahLst/>
            <a:cxnLst/>
            <a:rect l="l" t="t" r="r" b="b"/>
            <a:pathLst>
              <a:path w="66363" h="39753">
                <a:moveTo>
                  <a:pt x="53019" y="19788"/>
                </a:moveTo>
                <a:lnTo>
                  <a:pt x="66363" y="0"/>
                </a:lnTo>
                <a:lnTo>
                  <a:pt x="0" y="19788"/>
                </a:lnTo>
                <a:lnTo>
                  <a:pt x="66363" y="39753"/>
                </a:lnTo>
                <a:lnTo>
                  <a:pt x="53019" y="19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3547283" y="1082700"/>
            <a:ext cx="716564" cy="0"/>
          </a:xfrm>
          <a:custGeom>
            <a:avLst/>
            <a:gdLst/>
            <a:ahLst/>
            <a:cxnLst/>
            <a:rect l="l" t="t" r="r" b="b"/>
            <a:pathLst>
              <a:path w="716564" h="0">
                <a:moveTo>
                  <a:pt x="0" y="0"/>
                </a:moveTo>
                <a:lnTo>
                  <a:pt x="716564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3547283" y="1062911"/>
            <a:ext cx="66363" cy="39753"/>
          </a:xfrm>
          <a:custGeom>
            <a:avLst/>
            <a:gdLst/>
            <a:ahLst/>
            <a:cxnLst/>
            <a:rect l="l" t="t" r="r" b="b"/>
            <a:pathLst>
              <a:path w="66363" h="39753">
                <a:moveTo>
                  <a:pt x="0" y="19788"/>
                </a:moveTo>
                <a:lnTo>
                  <a:pt x="66363" y="0"/>
                </a:lnTo>
                <a:lnTo>
                  <a:pt x="53019" y="19788"/>
                </a:lnTo>
                <a:lnTo>
                  <a:pt x="66363" y="39753"/>
                </a:lnTo>
                <a:lnTo>
                  <a:pt x="0" y="19788"/>
                </a:lnTo>
                <a:close/>
              </a:path>
            </a:pathLst>
          </a:custGeom>
          <a:ln w="3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4197396" y="1062911"/>
            <a:ext cx="66451" cy="39753"/>
          </a:xfrm>
          <a:custGeom>
            <a:avLst/>
            <a:gdLst/>
            <a:ahLst/>
            <a:cxnLst/>
            <a:rect l="l" t="t" r="r" b="b"/>
            <a:pathLst>
              <a:path w="66451" h="39753">
                <a:moveTo>
                  <a:pt x="66451" y="19788"/>
                </a:moveTo>
                <a:lnTo>
                  <a:pt x="0" y="0"/>
                </a:lnTo>
                <a:lnTo>
                  <a:pt x="13343" y="19788"/>
                </a:lnTo>
                <a:lnTo>
                  <a:pt x="0" y="39753"/>
                </a:lnTo>
                <a:lnTo>
                  <a:pt x="66451" y="19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4197396" y="1062911"/>
            <a:ext cx="66451" cy="39753"/>
          </a:xfrm>
          <a:custGeom>
            <a:avLst/>
            <a:gdLst/>
            <a:ahLst/>
            <a:cxnLst/>
            <a:rect l="l" t="t" r="r" b="b"/>
            <a:pathLst>
              <a:path w="66451" h="39753">
                <a:moveTo>
                  <a:pt x="66451" y="19788"/>
                </a:moveTo>
                <a:lnTo>
                  <a:pt x="0" y="39753"/>
                </a:lnTo>
                <a:lnTo>
                  <a:pt x="13343" y="19788"/>
                </a:lnTo>
                <a:lnTo>
                  <a:pt x="0" y="0"/>
                </a:lnTo>
                <a:lnTo>
                  <a:pt x="66451" y="19788"/>
                </a:lnTo>
                <a:close/>
              </a:path>
            </a:pathLst>
          </a:custGeom>
          <a:ln w="3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2233466" y="947609"/>
            <a:ext cx="390156" cy="294631"/>
          </a:xfrm>
          <a:custGeom>
            <a:avLst/>
            <a:gdLst/>
            <a:ahLst/>
            <a:cxnLst/>
            <a:rect l="l" t="t" r="r" b="b"/>
            <a:pathLst>
              <a:path w="390156" h="294631">
                <a:moveTo>
                  <a:pt x="371519" y="16006"/>
                </a:moveTo>
                <a:lnTo>
                  <a:pt x="355608" y="18266"/>
                </a:lnTo>
                <a:lnTo>
                  <a:pt x="378297" y="68160"/>
                </a:lnTo>
                <a:lnTo>
                  <a:pt x="390156" y="0"/>
                </a:lnTo>
                <a:lnTo>
                  <a:pt x="371519" y="16006"/>
                </a:lnTo>
                <a:close/>
              </a:path>
              <a:path w="390156" h="294631">
                <a:moveTo>
                  <a:pt x="369610" y="-1319"/>
                </a:moveTo>
                <a:lnTo>
                  <a:pt x="367490" y="-13896"/>
                </a:lnTo>
                <a:lnTo>
                  <a:pt x="366862" y="-16622"/>
                </a:lnTo>
                <a:lnTo>
                  <a:pt x="364954" y="-28407"/>
                </a:lnTo>
                <a:lnTo>
                  <a:pt x="364317" y="-31837"/>
                </a:lnTo>
                <a:lnTo>
                  <a:pt x="361560" y="-43183"/>
                </a:lnTo>
                <a:lnTo>
                  <a:pt x="360924" y="-45733"/>
                </a:lnTo>
                <a:lnTo>
                  <a:pt x="358388" y="-57079"/>
                </a:lnTo>
                <a:lnTo>
                  <a:pt x="357540" y="-59629"/>
                </a:lnTo>
                <a:lnTo>
                  <a:pt x="354995" y="-70359"/>
                </a:lnTo>
                <a:lnTo>
                  <a:pt x="354358" y="-72206"/>
                </a:lnTo>
                <a:lnTo>
                  <a:pt x="350974" y="-82760"/>
                </a:lnTo>
                <a:lnTo>
                  <a:pt x="350338" y="-84871"/>
                </a:lnTo>
                <a:lnTo>
                  <a:pt x="346944" y="-94721"/>
                </a:lnTo>
                <a:lnTo>
                  <a:pt x="346308" y="-97448"/>
                </a:lnTo>
                <a:lnTo>
                  <a:pt x="342288" y="-106770"/>
                </a:lnTo>
                <a:lnTo>
                  <a:pt x="341651" y="-108617"/>
                </a:lnTo>
                <a:lnTo>
                  <a:pt x="337631" y="-117236"/>
                </a:lnTo>
                <a:lnTo>
                  <a:pt x="336994" y="-119347"/>
                </a:lnTo>
                <a:lnTo>
                  <a:pt x="333177" y="-127790"/>
                </a:lnTo>
                <a:lnTo>
                  <a:pt x="332337" y="-129901"/>
                </a:lnTo>
                <a:lnTo>
                  <a:pt x="328520" y="-137904"/>
                </a:lnTo>
                <a:lnTo>
                  <a:pt x="327035" y="-139751"/>
                </a:lnTo>
                <a:lnTo>
                  <a:pt x="323227" y="-147139"/>
                </a:lnTo>
                <a:lnTo>
                  <a:pt x="321742" y="-149074"/>
                </a:lnTo>
                <a:lnTo>
                  <a:pt x="317085" y="-156374"/>
                </a:lnTo>
                <a:lnTo>
                  <a:pt x="316449" y="-158309"/>
                </a:lnTo>
                <a:lnTo>
                  <a:pt x="311783" y="-164993"/>
                </a:lnTo>
                <a:lnTo>
                  <a:pt x="310520" y="-166312"/>
                </a:lnTo>
                <a:lnTo>
                  <a:pt x="305854" y="-172205"/>
                </a:lnTo>
                <a:lnTo>
                  <a:pt x="304590" y="-174316"/>
                </a:lnTo>
                <a:lnTo>
                  <a:pt x="299925" y="-179593"/>
                </a:lnTo>
                <a:lnTo>
                  <a:pt x="298652" y="-181439"/>
                </a:lnTo>
                <a:lnTo>
                  <a:pt x="293359" y="-186892"/>
                </a:lnTo>
                <a:lnTo>
                  <a:pt x="291874" y="-188212"/>
                </a:lnTo>
                <a:lnTo>
                  <a:pt x="287217" y="-192785"/>
                </a:lnTo>
                <a:lnTo>
                  <a:pt x="285945" y="-194104"/>
                </a:lnTo>
                <a:lnTo>
                  <a:pt x="280652" y="-198678"/>
                </a:lnTo>
                <a:lnTo>
                  <a:pt x="279379" y="-199381"/>
                </a:lnTo>
                <a:lnTo>
                  <a:pt x="274086" y="-203955"/>
                </a:lnTo>
                <a:lnTo>
                  <a:pt x="272602" y="-204834"/>
                </a:lnTo>
                <a:lnTo>
                  <a:pt x="266672" y="-208616"/>
                </a:lnTo>
                <a:lnTo>
                  <a:pt x="265400" y="-209407"/>
                </a:lnTo>
                <a:lnTo>
                  <a:pt x="260107" y="-212574"/>
                </a:lnTo>
                <a:lnTo>
                  <a:pt x="258834" y="-213453"/>
                </a:lnTo>
                <a:lnTo>
                  <a:pt x="252693" y="-216004"/>
                </a:lnTo>
                <a:lnTo>
                  <a:pt x="251420" y="-216619"/>
                </a:lnTo>
                <a:lnTo>
                  <a:pt x="245491" y="-219346"/>
                </a:lnTo>
                <a:lnTo>
                  <a:pt x="244218" y="-219961"/>
                </a:lnTo>
                <a:lnTo>
                  <a:pt x="238925" y="-221896"/>
                </a:lnTo>
                <a:lnTo>
                  <a:pt x="236804" y="-221896"/>
                </a:lnTo>
                <a:lnTo>
                  <a:pt x="231511" y="-224007"/>
                </a:lnTo>
                <a:lnTo>
                  <a:pt x="229602" y="-224007"/>
                </a:lnTo>
                <a:lnTo>
                  <a:pt x="223673" y="-225238"/>
                </a:lnTo>
                <a:lnTo>
                  <a:pt x="222188" y="-225238"/>
                </a:lnTo>
                <a:lnTo>
                  <a:pt x="216259" y="-226470"/>
                </a:lnTo>
                <a:lnTo>
                  <a:pt x="199743" y="-226470"/>
                </a:lnTo>
                <a:lnTo>
                  <a:pt x="193805" y="-225854"/>
                </a:lnTo>
                <a:lnTo>
                  <a:pt x="192329" y="-225854"/>
                </a:lnTo>
                <a:lnTo>
                  <a:pt x="186400" y="-224623"/>
                </a:lnTo>
                <a:lnTo>
                  <a:pt x="185127" y="-224623"/>
                </a:lnTo>
                <a:lnTo>
                  <a:pt x="179198" y="-223303"/>
                </a:lnTo>
                <a:lnTo>
                  <a:pt x="177077" y="-222688"/>
                </a:lnTo>
                <a:lnTo>
                  <a:pt x="171148" y="-221193"/>
                </a:lnTo>
                <a:lnTo>
                  <a:pt x="169875" y="-220577"/>
                </a:lnTo>
                <a:lnTo>
                  <a:pt x="163946" y="-218114"/>
                </a:lnTo>
                <a:lnTo>
                  <a:pt x="162461" y="-218114"/>
                </a:lnTo>
                <a:lnTo>
                  <a:pt x="156532" y="-215300"/>
                </a:lnTo>
                <a:lnTo>
                  <a:pt x="154623" y="-214684"/>
                </a:lnTo>
                <a:lnTo>
                  <a:pt x="148694" y="-211342"/>
                </a:lnTo>
                <a:lnTo>
                  <a:pt x="147209" y="-210727"/>
                </a:lnTo>
                <a:lnTo>
                  <a:pt x="141280" y="-206681"/>
                </a:lnTo>
                <a:lnTo>
                  <a:pt x="140008" y="-206065"/>
                </a:lnTo>
                <a:lnTo>
                  <a:pt x="134078" y="-202108"/>
                </a:lnTo>
                <a:lnTo>
                  <a:pt x="132594" y="-201404"/>
                </a:lnTo>
                <a:lnTo>
                  <a:pt x="126664" y="-196831"/>
                </a:lnTo>
                <a:lnTo>
                  <a:pt x="125392" y="-196215"/>
                </a:lnTo>
                <a:lnTo>
                  <a:pt x="119462" y="-190938"/>
                </a:lnTo>
                <a:lnTo>
                  <a:pt x="118190" y="-190058"/>
                </a:lnTo>
                <a:lnTo>
                  <a:pt x="112048" y="-184782"/>
                </a:lnTo>
                <a:lnTo>
                  <a:pt x="110776" y="-183550"/>
                </a:lnTo>
                <a:lnTo>
                  <a:pt x="105483" y="-177658"/>
                </a:lnTo>
                <a:lnTo>
                  <a:pt x="104210" y="-176162"/>
                </a:lnTo>
                <a:lnTo>
                  <a:pt x="98281" y="-170270"/>
                </a:lnTo>
                <a:lnTo>
                  <a:pt x="96796" y="-169039"/>
                </a:lnTo>
                <a:lnTo>
                  <a:pt x="91503" y="-162266"/>
                </a:lnTo>
                <a:lnTo>
                  <a:pt x="90231" y="-161035"/>
                </a:lnTo>
                <a:lnTo>
                  <a:pt x="84937" y="-154263"/>
                </a:lnTo>
                <a:lnTo>
                  <a:pt x="83665" y="-152416"/>
                </a:lnTo>
                <a:lnTo>
                  <a:pt x="78372" y="-145028"/>
                </a:lnTo>
                <a:lnTo>
                  <a:pt x="76887" y="-143181"/>
                </a:lnTo>
                <a:lnTo>
                  <a:pt x="71594" y="-135794"/>
                </a:lnTo>
                <a:lnTo>
                  <a:pt x="70322" y="-133859"/>
                </a:lnTo>
                <a:lnTo>
                  <a:pt x="65665" y="-125855"/>
                </a:lnTo>
                <a:lnTo>
                  <a:pt x="64392" y="-124008"/>
                </a:lnTo>
                <a:lnTo>
                  <a:pt x="59735" y="-115389"/>
                </a:lnTo>
                <a:lnTo>
                  <a:pt x="58463" y="-113279"/>
                </a:lnTo>
                <a:lnTo>
                  <a:pt x="53806" y="-104659"/>
                </a:lnTo>
                <a:lnTo>
                  <a:pt x="52321" y="-102109"/>
                </a:lnTo>
                <a:lnTo>
                  <a:pt x="47664" y="-92874"/>
                </a:lnTo>
                <a:lnTo>
                  <a:pt x="47028" y="-90763"/>
                </a:lnTo>
                <a:lnTo>
                  <a:pt x="42362" y="-80825"/>
                </a:lnTo>
                <a:lnTo>
                  <a:pt x="41099" y="-78099"/>
                </a:lnTo>
                <a:lnTo>
                  <a:pt x="37069" y="-68248"/>
                </a:lnTo>
                <a:lnTo>
                  <a:pt x="35797" y="-65698"/>
                </a:lnTo>
                <a:lnTo>
                  <a:pt x="31776" y="-55584"/>
                </a:lnTo>
                <a:lnTo>
                  <a:pt x="31140" y="-52417"/>
                </a:lnTo>
                <a:lnTo>
                  <a:pt x="27119" y="-41688"/>
                </a:lnTo>
                <a:lnTo>
                  <a:pt x="25847" y="-39137"/>
                </a:lnTo>
                <a:lnTo>
                  <a:pt x="22453" y="-27792"/>
                </a:lnTo>
                <a:lnTo>
                  <a:pt x="21817" y="-25241"/>
                </a:lnTo>
                <a:lnTo>
                  <a:pt x="18009" y="-13280"/>
                </a:lnTo>
                <a:lnTo>
                  <a:pt x="17160" y="-9938"/>
                </a:lnTo>
                <a:lnTo>
                  <a:pt x="13979" y="1846"/>
                </a:lnTo>
                <a:lnTo>
                  <a:pt x="13352" y="4573"/>
                </a:lnTo>
                <a:lnTo>
                  <a:pt x="9958" y="17238"/>
                </a:lnTo>
                <a:lnTo>
                  <a:pt x="9322" y="20580"/>
                </a:lnTo>
                <a:lnTo>
                  <a:pt x="6574" y="33860"/>
                </a:lnTo>
                <a:lnTo>
                  <a:pt x="5938" y="37026"/>
                </a:lnTo>
                <a:lnTo>
                  <a:pt x="3393" y="50307"/>
                </a:lnTo>
                <a:lnTo>
                  <a:pt x="2544" y="53649"/>
                </a:lnTo>
                <a:lnTo>
                  <a:pt x="0" y="68776"/>
                </a:lnTo>
                <a:lnTo>
                  <a:pt x="355608" y="18266"/>
                </a:lnTo>
                <a:lnTo>
                  <a:pt x="349701" y="5276"/>
                </a:lnTo>
                <a:lnTo>
                  <a:pt x="371519" y="16006"/>
                </a:lnTo>
                <a:lnTo>
                  <a:pt x="369610" y="1231"/>
                </a:lnTo>
                <a:lnTo>
                  <a:pt x="369610" y="-1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2233466" y="721139"/>
            <a:ext cx="371519" cy="295246"/>
          </a:xfrm>
          <a:custGeom>
            <a:avLst/>
            <a:gdLst/>
            <a:ahLst/>
            <a:cxnLst/>
            <a:rect l="l" t="t" r="r" b="b"/>
            <a:pathLst>
              <a:path w="371519" h="295246">
                <a:moveTo>
                  <a:pt x="0" y="295246"/>
                </a:moveTo>
                <a:lnTo>
                  <a:pt x="2544" y="280119"/>
                </a:lnTo>
                <a:lnTo>
                  <a:pt x="3393" y="276777"/>
                </a:lnTo>
                <a:lnTo>
                  <a:pt x="5938" y="263496"/>
                </a:lnTo>
                <a:lnTo>
                  <a:pt x="6574" y="260330"/>
                </a:lnTo>
                <a:lnTo>
                  <a:pt x="9322" y="247050"/>
                </a:lnTo>
                <a:lnTo>
                  <a:pt x="9958" y="243708"/>
                </a:lnTo>
                <a:lnTo>
                  <a:pt x="13352" y="231043"/>
                </a:lnTo>
                <a:lnTo>
                  <a:pt x="13979" y="228317"/>
                </a:lnTo>
                <a:lnTo>
                  <a:pt x="17160" y="216531"/>
                </a:lnTo>
                <a:lnTo>
                  <a:pt x="18009" y="213189"/>
                </a:lnTo>
                <a:lnTo>
                  <a:pt x="21817" y="201228"/>
                </a:lnTo>
                <a:lnTo>
                  <a:pt x="22453" y="198678"/>
                </a:lnTo>
                <a:lnTo>
                  <a:pt x="25847" y="187332"/>
                </a:lnTo>
                <a:lnTo>
                  <a:pt x="27119" y="184782"/>
                </a:lnTo>
                <a:lnTo>
                  <a:pt x="31140" y="174052"/>
                </a:lnTo>
                <a:lnTo>
                  <a:pt x="31776" y="170885"/>
                </a:lnTo>
                <a:lnTo>
                  <a:pt x="35797" y="160771"/>
                </a:lnTo>
                <a:lnTo>
                  <a:pt x="37069" y="158221"/>
                </a:lnTo>
                <a:lnTo>
                  <a:pt x="41099" y="148370"/>
                </a:lnTo>
                <a:lnTo>
                  <a:pt x="42362" y="145644"/>
                </a:lnTo>
                <a:lnTo>
                  <a:pt x="47028" y="135706"/>
                </a:lnTo>
                <a:lnTo>
                  <a:pt x="47664" y="133595"/>
                </a:lnTo>
                <a:lnTo>
                  <a:pt x="52321" y="124360"/>
                </a:lnTo>
                <a:lnTo>
                  <a:pt x="53806" y="121810"/>
                </a:lnTo>
                <a:lnTo>
                  <a:pt x="58463" y="113191"/>
                </a:lnTo>
                <a:lnTo>
                  <a:pt x="59735" y="111080"/>
                </a:lnTo>
                <a:lnTo>
                  <a:pt x="64392" y="102461"/>
                </a:lnTo>
                <a:lnTo>
                  <a:pt x="65665" y="100614"/>
                </a:lnTo>
                <a:lnTo>
                  <a:pt x="70322" y="92610"/>
                </a:lnTo>
                <a:lnTo>
                  <a:pt x="71594" y="90675"/>
                </a:lnTo>
                <a:lnTo>
                  <a:pt x="76887" y="83288"/>
                </a:lnTo>
                <a:lnTo>
                  <a:pt x="78372" y="81441"/>
                </a:lnTo>
                <a:lnTo>
                  <a:pt x="83665" y="74053"/>
                </a:lnTo>
                <a:lnTo>
                  <a:pt x="84937" y="72206"/>
                </a:lnTo>
                <a:lnTo>
                  <a:pt x="90231" y="65434"/>
                </a:lnTo>
                <a:lnTo>
                  <a:pt x="91503" y="64203"/>
                </a:lnTo>
                <a:lnTo>
                  <a:pt x="96796" y="57431"/>
                </a:lnTo>
                <a:lnTo>
                  <a:pt x="98281" y="56199"/>
                </a:lnTo>
                <a:lnTo>
                  <a:pt x="104210" y="50307"/>
                </a:lnTo>
                <a:lnTo>
                  <a:pt x="105483" y="48812"/>
                </a:lnTo>
                <a:lnTo>
                  <a:pt x="110776" y="42919"/>
                </a:lnTo>
                <a:lnTo>
                  <a:pt x="112048" y="41688"/>
                </a:lnTo>
                <a:lnTo>
                  <a:pt x="118190" y="36411"/>
                </a:lnTo>
                <a:lnTo>
                  <a:pt x="119462" y="35531"/>
                </a:lnTo>
                <a:lnTo>
                  <a:pt x="125392" y="30254"/>
                </a:lnTo>
                <a:lnTo>
                  <a:pt x="126664" y="29639"/>
                </a:lnTo>
                <a:lnTo>
                  <a:pt x="132594" y="25065"/>
                </a:lnTo>
                <a:lnTo>
                  <a:pt x="134078" y="24362"/>
                </a:lnTo>
                <a:lnTo>
                  <a:pt x="140008" y="20404"/>
                </a:lnTo>
                <a:lnTo>
                  <a:pt x="141280" y="19788"/>
                </a:lnTo>
                <a:lnTo>
                  <a:pt x="147209" y="15742"/>
                </a:lnTo>
                <a:lnTo>
                  <a:pt x="148694" y="15127"/>
                </a:lnTo>
                <a:lnTo>
                  <a:pt x="154623" y="11785"/>
                </a:lnTo>
                <a:lnTo>
                  <a:pt x="156532" y="11169"/>
                </a:lnTo>
                <a:lnTo>
                  <a:pt x="162461" y="8355"/>
                </a:lnTo>
                <a:lnTo>
                  <a:pt x="163946" y="8355"/>
                </a:lnTo>
                <a:lnTo>
                  <a:pt x="169875" y="5892"/>
                </a:lnTo>
                <a:lnTo>
                  <a:pt x="171148" y="5276"/>
                </a:lnTo>
                <a:lnTo>
                  <a:pt x="177077" y="3781"/>
                </a:lnTo>
                <a:lnTo>
                  <a:pt x="179198" y="3166"/>
                </a:lnTo>
                <a:lnTo>
                  <a:pt x="185127" y="1846"/>
                </a:lnTo>
                <a:lnTo>
                  <a:pt x="186400" y="1846"/>
                </a:lnTo>
                <a:lnTo>
                  <a:pt x="192329" y="615"/>
                </a:lnTo>
                <a:lnTo>
                  <a:pt x="193805" y="615"/>
                </a:lnTo>
                <a:lnTo>
                  <a:pt x="199743" y="0"/>
                </a:lnTo>
                <a:lnTo>
                  <a:pt x="201643" y="0"/>
                </a:lnTo>
                <a:lnTo>
                  <a:pt x="207581" y="0"/>
                </a:lnTo>
                <a:lnTo>
                  <a:pt x="209057" y="0"/>
                </a:lnTo>
                <a:lnTo>
                  <a:pt x="214987" y="0"/>
                </a:lnTo>
                <a:lnTo>
                  <a:pt x="216259" y="0"/>
                </a:lnTo>
                <a:lnTo>
                  <a:pt x="222188" y="1231"/>
                </a:lnTo>
                <a:lnTo>
                  <a:pt x="223673" y="1231"/>
                </a:lnTo>
                <a:lnTo>
                  <a:pt x="229602" y="2462"/>
                </a:lnTo>
                <a:lnTo>
                  <a:pt x="231511" y="2462"/>
                </a:lnTo>
                <a:lnTo>
                  <a:pt x="236804" y="4573"/>
                </a:lnTo>
                <a:lnTo>
                  <a:pt x="238925" y="4573"/>
                </a:lnTo>
                <a:lnTo>
                  <a:pt x="244218" y="6508"/>
                </a:lnTo>
                <a:lnTo>
                  <a:pt x="245491" y="7123"/>
                </a:lnTo>
                <a:lnTo>
                  <a:pt x="251420" y="9850"/>
                </a:lnTo>
                <a:lnTo>
                  <a:pt x="252693" y="10465"/>
                </a:lnTo>
                <a:lnTo>
                  <a:pt x="258834" y="13016"/>
                </a:lnTo>
                <a:lnTo>
                  <a:pt x="260107" y="13896"/>
                </a:lnTo>
                <a:lnTo>
                  <a:pt x="265400" y="17062"/>
                </a:lnTo>
                <a:lnTo>
                  <a:pt x="266672" y="17853"/>
                </a:lnTo>
                <a:lnTo>
                  <a:pt x="272602" y="21635"/>
                </a:lnTo>
                <a:lnTo>
                  <a:pt x="274086" y="22515"/>
                </a:lnTo>
                <a:lnTo>
                  <a:pt x="279379" y="27088"/>
                </a:lnTo>
                <a:lnTo>
                  <a:pt x="280652" y="27792"/>
                </a:lnTo>
                <a:lnTo>
                  <a:pt x="285945" y="32365"/>
                </a:lnTo>
                <a:lnTo>
                  <a:pt x="287217" y="33684"/>
                </a:lnTo>
                <a:lnTo>
                  <a:pt x="291874" y="38258"/>
                </a:lnTo>
                <a:lnTo>
                  <a:pt x="293359" y="39577"/>
                </a:lnTo>
                <a:lnTo>
                  <a:pt x="298652" y="45030"/>
                </a:lnTo>
                <a:lnTo>
                  <a:pt x="299925" y="46877"/>
                </a:lnTo>
                <a:lnTo>
                  <a:pt x="304590" y="52154"/>
                </a:lnTo>
                <a:lnTo>
                  <a:pt x="305854" y="54264"/>
                </a:lnTo>
                <a:lnTo>
                  <a:pt x="310520" y="60157"/>
                </a:lnTo>
                <a:lnTo>
                  <a:pt x="311783" y="61476"/>
                </a:lnTo>
                <a:lnTo>
                  <a:pt x="316449" y="68160"/>
                </a:lnTo>
                <a:lnTo>
                  <a:pt x="317085" y="70095"/>
                </a:lnTo>
                <a:lnTo>
                  <a:pt x="321742" y="77395"/>
                </a:lnTo>
                <a:lnTo>
                  <a:pt x="323227" y="79330"/>
                </a:lnTo>
                <a:lnTo>
                  <a:pt x="327035" y="86718"/>
                </a:lnTo>
                <a:lnTo>
                  <a:pt x="328520" y="88565"/>
                </a:lnTo>
                <a:lnTo>
                  <a:pt x="332337" y="96568"/>
                </a:lnTo>
                <a:lnTo>
                  <a:pt x="333177" y="98679"/>
                </a:lnTo>
                <a:lnTo>
                  <a:pt x="336994" y="107122"/>
                </a:lnTo>
                <a:lnTo>
                  <a:pt x="337631" y="109233"/>
                </a:lnTo>
                <a:lnTo>
                  <a:pt x="341651" y="117852"/>
                </a:lnTo>
                <a:lnTo>
                  <a:pt x="342288" y="119699"/>
                </a:lnTo>
                <a:lnTo>
                  <a:pt x="346308" y="129022"/>
                </a:lnTo>
                <a:lnTo>
                  <a:pt x="346944" y="131748"/>
                </a:lnTo>
                <a:lnTo>
                  <a:pt x="350338" y="141598"/>
                </a:lnTo>
                <a:lnTo>
                  <a:pt x="350974" y="143709"/>
                </a:lnTo>
                <a:lnTo>
                  <a:pt x="354358" y="154263"/>
                </a:lnTo>
                <a:lnTo>
                  <a:pt x="354995" y="156110"/>
                </a:lnTo>
                <a:lnTo>
                  <a:pt x="357540" y="166840"/>
                </a:lnTo>
                <a:lnTo>
                  <a:pt x="358388" y="169390"/>
                </a:lnTo>
                <a:lnTo>
                  <a:pt x="360924" y="180736"/>
                </a:lnTo>
                <a:lnTo>
                  <a:pt x="361560" y="183286"/>
                </a:lnTo>
                <a:lnTo>
                  <a:pt x="364317" y="194632"/>
                </a:lnTo>
                <a:lnTo>
                  <a:pt x="364954" y="198062"/>
                </a:lnTo>
                <a:lnTo>
                  <a:pt x="366862" y="209847"/>
                </a:lnTo>
                <a:lnTo>
                  <a:pt x="367490" y="212574"/>
                </a:lnTo>
                <a:lnTo>
                  <a:pt x="369610" y="225150"/>
                </a:lnTo>
                <a:lnTo>
                  <a:pt x="369610" y="227701"/>
                </a:lnTo>
                <a:lnTo>
                  <a:pt x="371519" y="242476"/>
                </a:lnTo>
              </a:path>
            </a:pathLst>
          </a:custGeom>
          <a:ln w="33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2583168" y="947609"/>
            <a:ext cx="40454" cy="68160"/>
          </a:xfrm>
          <a:custGeom>
            <a:avLst/>
            <a:gdLst/>
            <a:ahLst/>
            <a:cxnLst/>
            <a:rect l="l" t="t" r="r" b="b"/>
            <a:pathLst>
              <a:path w="40454" h="68160">
                <a:moveTo>
                  <a:pt x="28595" y="68160"/>
                </a:moveTo>
                <a:lnTo>
                  <a:pt x="0" y="5276"/>
                </a:lnTo>
                <a:lnTo>
                  <a:pt x="21817" y="16006"/>
                </a:lnTo>
                <a:lnTo>
                  <a:pt x="40454" y="0"/>
                </a:lnTo>
                <a:lnTo>
                  <a:pt x="28595" y="68160"/>
                </a:lnTo>
                <a:close/>
              </a:path>
            </a:pathLst>
          </a:custGeom>
          <a:ln w="33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4733692" y="1083931"/>
            <a:ext cx="171077" cy="0"/>
          </a:xfrm>
          <a:custGeom>
            <a:avLst/>
            <a:gdLst/>
            <a:ahLst/>
            <a:cxnLst/>
            <a:rect l="l" t="t" r="r" b="b"/>
            <a:pathLst>
              <a:path w="171077" h="0">
                <a:moveTo>
                  <a:pt x="0" y="0"/>
                </a:moveTo>
                <a:lnTo>
                  <a:pt x="171077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5136998" y="1100554"/>
            <a:ext cx="154553" cy="0"/>
          </a:xfrm>
          <a:custGeom>
            <a:avLst/>
            <a:gdLst/>
            <a:ahLst/>
            <a:cxnLst/>
            <a:rect l="l" t="t" r="r" b="b"/>
            <a:pathLst>
              <a:path w="154553" h="0">
                <a:moveTo>
                  <a:pt x="0" y="0"/>
                </a:moveTo>
                <a:lnTo>
                  <a:pt x="154553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5523955" y="1083931"/>
            <a:ext cx="148455" cy="0"/>
          </a:xfrm>
          <a:custGeom>
            <a:avLst/>
            <a:gdLst/>
            <a:ahLst/>
            <a:cxnLst/>
            <a:rect l="l" t="t" r="r" b="b"/>
            <a:pathLst>
              <a:path w="148455" h="0">
                <a:moveTo>
                  <a:pt x="0" y="0"/>
                </a:moveTo>
                <a:lnTo>
                  <a:pt x="148455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3560449" y="1831353"/>
            <a:ext cx="66274" cy="39779"/>
          </a:xfrm>
          <a:custGeom>
            <a:avLst/>
            <a:gdLst/>
            <a:ahLst/>
            <a:cxnLst/>
            <a:rect l="l" t="t" r="r" b="b"/>
            <a:pathLst>
              <a:path w="66274" h="39779">
                <a:moveTo>
                  <a:pt x="53196" y="19779"/>
                </a:moveTo>
                <a:lnTo>
                  <a:pt x="66274" y="0"/>
                </a:lnTo>
                <a:lnTo>
                  <a:pt x="0" y="19779"/>
                </a:lnTo>
                <a:lnTo>
                  <a:pt x="66274" y="39779"/>
                </a:lnTo>
                <a:lnTo>
                  <a:pt x="53196" y="19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3560449" y="1851133"/>
            <a:ext cx="716564" cy="0"/>
          </a:xfrm>
          <a:custGeom>
            <a:avLst/>
            <a:gdLst/>
            <a:ahLst/>
            <a:cxnLst/>
            <a:rect l="l" t="t" r="r" b="b"/>
            <a:pathLst>
              <a:path w="716564" h="0">
                <a:moveTo>
                  <a:pt x="0" y="0"/>
                </a:moveTo>
                <a:lnTo>
                  <a:pt x="716564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3560449" y="1831353"/>
            <a:ext cx="66274" cy="39779"/>
          </a:xfrm>
          <a:custGeom>
            <a:avLst/>
            <a:gdLst/>
            <a:ahLst/>
            <a:cxnLst/>
            <a:rect l="l" t="t" r="r" b="b"/>
            <a:pathLst>
              <a:path w="66274" h="39779">
                <a:moveTo>
                  <a:pt x="0" y="19779"/>
                </a:moveTo>
                <a:lnTo>
                  <a:pt x="66274" y="0"/>
                </a:lnTo>
                <a:lnTo>
                  <a:pt x="53196" y="19779"/>
                </a:lnTo>
                <a:lnTo>
                  <a:pt x="66274" y="39779"/>
                </a:lnTo>
                <a:lnTo>
                  <a:pt x="0" y="19779"/>
                </a:lnTo>
                <a:close/>
              </a:path>
            </a:pathLst>
          </a:custGeom>
          <a:ln w="3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4210739" y="1831353"/>
            <a:ext cx="66274" cy="39779"/>
          </a:xfrm>
          <a:custGeom>
            <a:avLst/>
            <a:gdLst/>
            <a:ahLst/>
            <a:cxnLst/>
            <a:rect l="l" t="t" r="r" b="b"/>
            <a:pathLst>
              <a:path w="66274" h="39779">
                <a:moveTo>
                  <a:pt x="66274" y="19779"/>
                </a:moveTo>
                <a:lnTo>
                  <a:pt x="0" y="0"/>
                </a:lnTo>
                <a:lnTo>
                  <a:pt x="13343" y="19779"/>
                </a:lnTo>
                <a:lnTo>
                  <a:pt x="0" y="39779"/>
                </a:lnTo>
                <a:lnTo>
                  <a:pt x="66274" y="19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4210739" y="1831353"/>
            <a:ext cx="66274" cy="39779"/>
          </a:xfrm>
          <a:custGeom>
            <a:avLst/>
            <a:gdLst/>
            <a:ahLst/>
            <a:cxnLst/>
            <a:rect l="l" t="t" r="r" b="b"/>
            <a:pathLst>
              <a:path w="66274" h="39779">
                <a:moveTo>
                  <a:pt x="66274" y="19779"/>
                </a:moveTo>
                <a:lnTo>
                  <a:pt x="0" y="39779"/>
                </a:lnTo>
                <a:lnTo>
                  <a:pt x="13343" y="19779"/>
                </a:lnTo>
                <a:lnTo>
                  <a:pt x="0" y="0"/>
                </a:lnTo>
                <a:lnTo>
                  <a:pt x="66274" y="19779"/>
                </a:lnTo>
                <a:close/>
              </a:path>
            </a:pathLst>
          </a:custGeom>
          <a:ln w="33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2205506" y="1855768"/>
            <a:ext cx="171360" cy="0"/>
          </a:xfrm>
          <a:custGeom>
            <a:avLst/>
            <a:gdLst/>
            <a:ahLst/>
            <a:cxnLst/>
            <a:rect l="l" t="t" r="r" b="b"/>
            <a:pathLst>
              <a:path w="171360" h="0">
                <a:moveTo>
                  <a:pt x="0" y="0"/>
                </a:moveTo>
                <a:lnTo>
                  <a:pt x="171360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2205506" y="1823349"/>
            <a:ext cx="171360" cy="0"/>
          </a:xfrm>
          <a:custGeom>
            <a:avLst/>
            <a:gdLst/>
            <a:ahLst/>
            <a:cxnLst/>
            <a:rect l="l" t="t" r="r" b="b"/>
            <a:pathLst>
              <a:path w="171360" h="0">
                <a:moveTo>
                  <a:pt x="0" y="0"/>
                </a:moveTo>
                <a:lnTo>
                  <a:pt x="171360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1966166" y="1596888"/>
            <a:ext cx="333601" cy="393371"/>
          </a:xfrm>
          <a:custGeom>
            <a:avLst/>
            <a:gdLst/>
            <a:ahLst/>
            <a:cxnLst/>
            <a:rect l="l" t="t" r="r" b="b"/>
            <a:pathLst>
              <a:path w="333601" h="393371">
                <a:moveTo>
                  <a:pt x="28383" y="340329"/>
                </a:moveTo>
                <a:lnTo>
                  <a:pt x="0" y="329177"/>
                </a:lnTo>
                <a:lnTo>
                  <a:pt x="33040" y="393371"/>
                </a:lnTo>
                <a:lnTo>
                  <a:pt x="54800" y="326011"/>
                </a:lnTo>
                <a:lnTo>
                  <a:pt x="28383" y="340329"/>
                </a:lnTo>
                <a:close/>
              </a:path>
              <a:path w="333601" h="393371">
                <a:moveTo>
                  <a:pt x="330420" y="139118"/>
                </a:moveTo>
                <a:lnTo>
                  <a:pt x="328944" y="130490"/>
                </a:lnTo>
                <a:lnTo>
                  <a:pt x="328308" y="128388"/>
                </a:lnTo>
                <a:lnTo>
                  <a:pt x="326399" y="120385"/>
                </a:lnTo>
                <a:lnTo>
                  <a:pt x="326399" y="118494"/>
                </a:lnTo>
                <a:lnTo>
                  <a:pt x="323642" y="110499"/>
                </a:lnTo>
                <a:lnTo>
                  <a:pt x="323006" y="108600"/>
                </a:lnTo>
                <a:lnTo>
                  <a:pt x="321106" y="100605"/>
                </a:lnTo>
                <a:lnTo>
                  <a:pt x="320470" y="98705"/>
                </a:lnTo>
                <a:lnTo>
                  <a:pt x="317077" y="91344"/>
                </a:lnTo>
                <a:lnTo>
                  <a:pt x="316440" y="90077"/>
                </a:lnTo>
                <a:lnTo>
                  <a:pt x="313692" y="82716"/>
                </a:lnTo>
                <a:lnTo>
                  <a:pt x="312420" y="81450"/>
                </a:lnTo>
                <a:lnTo>
                  <a:pt x="309026" y="74713"/>
                </a:lnTo>
                <a:lnTo>
                  <a:pt x="308399" y="72822"/>
                </a:lnTo>
                <a:lnTo>
                  <a:pt x="305218" y="66718"/>
                </a:lnTo>
                <a:lnTo>
                  <a:pt x="303733" y="64827"/>
                </a:lnTo>
                <a:lnTo>
                  <a:pt x="299712" y="58926"/>
                </a:lnTo>
                <a:lnTo>
                  <a:pt x="299076" y="57457"/>
                </a:lnTo>
                <a:lnTo>
                  <a:pt x="295259" y="52198"/>
                </a:lnTo>
                <a:lnTo>
                  <a:pt x="293783" y="50931"/>
                </a:lnTo>
                <a:lnTo>
                  <a:pt x="289754" y="45672"/>
                </a:lnTo>
                <a:lnTo>
                  <a:pt x="288481" y="44194"/>
                </a:lnTo>
                <a:lnTo>
                  <a:pt x="283824" y="38935"/>
                </a:lnTo>
                <a:lnTo>
                  <a:pt x="282552" y="38302"/>
                </a:lnTo>
                <a:lnTo>
                  <a:pt x="277895" y="33675"/>
                </a:lnTo>
                <a:lnTo>
                  <a:pt x="277259" y="32409"/>
                </a:lnTo>
                <a:lnTo>
                  <a:pt x="271965" y="28416"/>
                </a:lnTo>
                <a:lnTo>
                  <a:pt x="270693" y="27150"/>
                </a:lnTo>
                <a:lnTo>
                  <a:pt x="266036" y="23148"/>
                </a:lnTo>
                <a:lnTo>
                  <a:pt x="264551" y="22515"/>
                </a:lnTo>
                <a:lnTo>
                  <a:pt x="259258" y="19155"/>
                </a:lnTo>
                <a:lnTo>
                  <a:pt x="257986" y="18522"/>
                </a:lnTo>
                <a:lnTo>
                  <a:pt x="252693" y="15153"/>
                </a:lnTo>
                <a:lnTo>
                  <a:pt x="251420" y="14520"/>
                </a:lnTo>
                <a:lnTo>
                  <a:pt x="245491" y="11785"/>
                </a:lnTo>
                <a:lnTo>
                  <a:pt x="244006" y="11152"/>
                </a:lnTo>
                <a:lnTo>
                  <a:pt x="238713" y="8416"/>
                </a:lnTo>
                <a:lnTo>
                  <a:pt x="237441" y="7783"/>
                </a:lnTo>
                <a:lnTo>
                  <a:pt x="231511" y="5892"/>
                </a:lnTo>
                <a:lnTo>
                  <a:pt x="230239" y="5259"/>
                </a:lnTo>
                <a:lnTo>
                  <a:pt x="224097" y="3790"/>
                </a:lnTo>
                <a:lnTo>
                  <a:pt x="222825" y="3157"/>
                </a:lnTo>
                <a:lnTo>
                  <a:pt x="216895" y="1890"/>
                </a:lnTo>
                <a:lnTo>
                  <a:pt x="215623" y="1890"/>
                </a:lnTo>
                <a:lnTo>
                  <a:pt x="209481" y="1257"/>
                </a:lnTo>
                <a:lnTo>
                  <a:pt x="208209" y="633"/>
                </a:lnTo>
                <a:lnTo>
                  <a:pt x="202279" y="633"/>
                </a:lnTo>
                <a:lnTo>
                  <a:pt x="201007" y="0"/>
                </a:lnTo>
                <a:lnTo>
                  <a:pt x="192957" y="0"/>
                </a:lnTo>
                <a:lnTo>
                  <a:pt x="187027" y="633"/>
                </a:lnTo>
                <a:lnTo>
                  <a:pt x="185755" y="633"/>
                </a:lnTo>
                <a:lnTo>
                  <a:pt x="179613" y="1257"/>
                </a:lnTo>
                <a:lnTo>
                  <a:pt x="177705" y="1257"/>
                </a:lnTo>
                <a:lnTo>
                  <a:pt x="171775" y="2524"/>
                </a:lnTo>
                <a:lnTo>
                  <a:pt x="170503" y="2524"/>
                </a:lnTo>
                <a:lnTo>
                  <a:pt x="164361" y="3790"/>
                </a:lnTo>
                <a:lnTo>
                  <a:pt x="163089" y="4626"/>
                </a:lnTo>
                <a:lnTo>
                  <a:pt x="157159" y="6525"/>
                </a:lnTo>
                <a:lnTo>
                  <a:pt x="155260" y="6525"/>
                </a:lnTo>
                <a:lnTo>
                  <a:pt x="149118" y="9261"/>
                </a:lnTo>
                <a:lnTo>
                  <a:pt x="147846" y="9894"/>
                </a:lnTo>
                <a:lnTo>
                  <a:pt x="141916" y="12418"/>
                </a:lnTo>
                <a:lnTo>
                  <a:pt x="140644" y="13253"/>
                </a:lnTo>
                <a:lnTo>
                  <a:pt x="134502" y="15786"/>
                </a:lnTo>
                <a:lnTo>
                  <a:pt x="133230" y="16411"/>
                </a:lnTo>
                <a:lnTo>
                  <a:pt x="127300" y="20413"/>
                </a:lnTo>
                <a:lnTo>
                  <a:pt x="126028" y="21046"/>
                </a:lnTo>
                <a:lnTo>
                  <a:pt x="120099" y="25048"/>
                </a:lnTo>
                <a:lnTo>
                  <a:pt x="118614" y="25672"/>
                </a:lnTo>
                <a:lnTo>
                  <a:pt x="113321" y="30307"/>
                </a:lnTo>
                <a:lnTo>
                  <a:pt x="112048" y="31151"/>
                </a:lnTo>
                <a:lnTo>
                  <a:pt x="106755" y="35777"/>
                </a:lnTo>
                <a:lnTo>
                  <a:pt x="105483" y="37044"/>
                </a:lnTo>
                <a:lnTo>
                  <a:pt x="100190" y="42303"/>
                </a:lnTo>
                <a:lnTo>
                  <a:pt x="98705" y="43570"/>
                </a:lnTo>
                <a:lnTo>
                  <a:pt x="93412" y="48829"/>
                </a:lnTo>
                <a:lnTo>
                  <a:pt x="92139" y="50298"/>
                </a:lnTo>
                <a:lnTo>
                  <a:pt x="86846" y="56190"/>
                </a:lnTo>
                <a:lnTo>
                  <a:pt x="85574" y="58301"/>
                </a:lnTo>
                <a:lnTo>
                  <a:pt x="80908" y="64194"/>
                </a:lnTo>
                <a:lnTo>
                  <a:pt x="79432" y="66085"/>
                </a:lnTo>
                <a:lnTo>
                  <a:pt x="74766" y="72822"/>
                </a:lnTo>
                <a:lnTo>
                  <a:pt x="73494" y="74079"/>
                </a:lnTo>
                <a:lnTo>
                  <a:pt x="69473" y="81450"/>
                </a:lnTo>
                <a:lnTo>
                  <a:pt x="68201" y="83341"/>
                </a:lnTo>
                <a:lnTo>
                  <a:pt x="64180" y="91344"/>
                </a:lnTo>
                <a:lnTo>
                  <a:pt x="62908" y="93235"/>
                </a:lnTo>
                <a:lnTo>
                  <a:pt x="58887" y="101238"/>
                </a:lnTo>
                <a:lnTo>
                  <a:pt x="57614" y="103340"/>
                </a:lnTo>
                <a:lnTo>
                  <a:pt x="54221" y="111968"/>
                </a:lnTo>
                <a:lnTo>
                  <a:pt x="52949" y="113859"/>
                </a:lnTo>
                <a:lnTo>
                  <a:pt x="49564" y="123120"/>
                </a:lnTo>
                <a:lnTo>
                  <a:pt x="48928" y="125020"/>
                </a:lnTo>
                <a:lnTo>
                  <a:pt x="45747" y="134492"/>
                </a:lnTo>
                <a:lnTo>
                  <a:pt x="44271" y="137016"/>
                </a:lnTo>
                <a:lnTo>
                  <a:pt x="41726" y="146910"/>
                </a:lnTo>
                <a:lnTo>
                  <a:pt x="41090" y="149646"/>
                </a:lnTo>
                <a:lnTo>
                  <a:pt x="38342" y="159531"/>
                </a:lnTo>
                <a:lnTo>
                  <a:pt x="37706" y="162275"/>
                </a:lnTo>
                <a:lnTo>
                  <a:pt x="35161" y="172794"/>
                </a:lnTo>
                <a:lnTo>
                  <a:pt x="34312" y="175529"/>
                </a:lnTo>
                <a:lnTo>
                  <a:pt x="32404" y="186690"/>
                </a:lnTo>
                <a:lnTo>
                  <a:pt x="31767" y="190050"/>
                </a:lnTo>
                <a:lnTo>
                  <a:pt x="29655" y="201211"/>
                </a:lnTo>
                <a:lnTo>
                  <a:pt x="29655" y="204579"/>
                </a:lnTo>
                <a:lnTo>
                  <a:pt x="28383" y="216575"/>
                </a:lnTo>
                <a:lnTo>
                  <a:pt x="27747" y="219944"/>
                </a:lnTo>
                <a:lnTo>
                  <a:pt x="26474" y="232353"/>
                </a:lnTo>
                <a:lnTo>
                  <a:pt x="26474" y="235097"/>
                </a:lnTo>
                <a:lnTo>
                  <a:pt x="25838" y="248351"/>
                </a:lnTo>
                <a:lnTo>
                  <a:pt x="25838" y="251720"/>
                </a:lnTo>
                <a:lnTo>
                  <a:pt x="25202" y="265616"/>
                </a:lnTo>
                <a:lnTo>
                  <a:pt x="25202" y="286029"/>
                </a:lnTo>
                <a:lnTo>
                  <a:pt x="25838" y="300761"/>
                </a:lnTo>
                <a:lnTo>
                  <a:pt x="25838" y="304551"/>
                </a:lnTo>
                <a:lnTo>
                  <a:pt x="26474" y="319283"/>
                </a:lnTo>
                <a:lnTo>
                  <a:pt x="27110" y="323284"/>
                </a:lnTo>
                <a:lnTo>
                  <a:pt x="28383" y="340329"/>
                </a:lnTo>
                <a:lnTo>
                  <a:pt x="55070" y="325175"/>
                </a:lnTo>
                <a:lnTo>
                  <a:pt x="54800" y="326011"/>
                </a:lnTo>
                <a:lnTo>
                  <a:pt x="333601" y="174896"/>
                </a:lnTo>
                <a:lnTo>
                  <a:pt x="332965" y="164166"/>
                </a:lnTo>
                <a:lnTo>
                  <a:pt x="332965" y="161642"/>
                </a:lnTo>
                <a:lnTo>
                  <a:pt x="332329" y="152381"/>
                </a:lnTo>
                <a:lnTo>
                  <a:pt x="331692" y="150270"/>
                </a:lnTo>
                <a:lnTo>
                  <a:pt x="331056" y="141018"/>
                </a:lnTo>
                <a:lnTo>
                  <a:pt x="330420" y="139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1991368" y="1596888"/>
            <a:ext cx="308399" cy="340329"/>
          </a:xfrm>
          <a:custGeom>
            <a:avLst/>
            <a:gdLst/>
            <a:ahLst/>
            <a:cxnLst/>
            <a:rect l="l" t="t" r="r" b="b"/>
            <a:pathLst>
              <a:path w="308399" h="340329">
                <a:moveTo>
                  <a:pt x="308399" y="174896"/>
                </a:moveTo>
                <a:lnTo>
                  <a:pt x="307763" y="164166"/>
                </a:lnTo>
                <a:lnTo>
                  <a:pt x="307763" y="161642"/>
                </a:lnTo>
                <a:lnTo>
                  <a:pt x="307126" y="152381"/>
                </a:lnTo>
                <a:lnTo>
                  <a:pt x="306490" y="150270"/>
                </a:lnTo>
                <a:lnTo>
                  <a:pt x="305854" y="141018"/>
                </a:lnTo>
                <a:lnTo>
                  <a:pt x="305218" y="139118"/>
                </a:lnTo>
                <a:lnTo>
                  <a:pt x="303742" y="130490"/>
                </a:lnTo>
                <a:lnTo>
                  <a:pt x="303106" y="128388"/>
                </a:lnTo>
                <a:lnTo>
                  <a:pt x="301197" y="120385"/>
                </a:lnTo>
                <a:lnTo>
                  <a:pt x="301197" y="118494"/>
                </a:lnTo>
                <a:lnTo>
                  <a:pt x="298440" y="110499"/>
                </a:lnTo>
                <a:lnTo>
                  <a:pt x="297804" y="108600"/>
                </a:lnTo>
                <a:lnTo>
                  <a:pt x="295904" y="100605"/>
                </a:lnTo>
                <a:lnTo>
                  <a:pt x="295268" y="98705"/>
                </a:lnTo>
                <a:lnTo>
                  <a:pt x="291874" y="91344"/>
                </a:lnTo>
                <a:lnTo>
                  <a:pt x="291238" y="90077"/>
                </a:lnTo>
                <a:lnTo>
                  <a:pt x="288490" y="82716"/>
                </a:lnTo>
                <a:lnTo>
                  <a:pt x="287217" y="81450"/>
                </a:lnTo>
                <a:lnTo>
                  <a:pt x="283824" y="74713"/>
                </a:lnTo>
                <a:lnTo>
                  <a:pt x="283197" y="72822"/>
                </a:lnTo>
                <a:lnTo>
                  <a:pt x="280016" y="66718"/>
                </a:lnTo>
                <a:lnTo>
                  <a:pt x="278531" y="64827"/>
                </a:lnTo>
                <a:lnTo>
                  <a:pt x="274510" y="58926"/>
                </a:lnTo>
                <a:lnTo>
                  <a:pt x="273874" y="57457"/>
                </a:lnTo>
                <a:lnTo>
                  <a:pt x="270057" y="52198"/>
                </a:lnTo>
                <a:lnTo>
                  <a:pt x="268581" y="50931"/>
                </a:lnTo>
                <a:lnTo>
                  <a:pt x="264551" y="45672"/>
                </a:lnTo>
                <a:lnTo>
                  <a:pt x="263279" y="44194"/>
                </a:lnTo>
                <a:lnTo>
                  <a:pt x="258622" y="38935"/>
                </a:lnTo>
                <a:lnTo>
                  <a:pt x="257350" y="38302"/>
                </a:lnTo>
                <a:lnTo>
                  <a:pt x="252693" y="33675"/>
                </a:lnTo>
                <a:lnTo>
                  <a:pt x="252056" y="32409"/>
                </a:lnTo>
                <a:lnTo>
                  <a:pt x="246763" y="28416"/>
                </a:lnTo>
                <a:lnTo>
                  <a:pt x="245491" y="27150"/>
                </a:lnTo>
                <a:lnTo>
                  <a:pt x="240834" y="23148"/>
                </a:lnTo>
                <a:lnTo>
                  <a:pt x="239349" y="22515"/>
                </a:lnTo>
                <a:lnTo>
                  <a:pt x="234056" y="19155"/>
                </a:lnTo>
                <a:lnTo>
                  <a:pt x="232784" y="18522"/>
                </a:lnTo>
                <a:lnTo>
                  <a:pt x="227490" y="15153"/>
                </a:lnTo>
                <a:lnTo>
                  <a:pt x="226218" y="14520"/>
                </a:lnTo>
                <a:lnTo>
                  <a:pt x="220289" y="11785"/>
                </a:lnTo>
                <a:lnTo>
                  <a:pt x="218804" y="11152"/>
                </a:lnTo>
                <a:lnTo>
                  <a:pt x="213511" y="8416"/>
                </a:lnTo>
                <a:lnTo>
                  <a:pt x="212238" y="7783"/>
                </a:lnTo>
                <a:lnTo>
                  <a:pt x="206309" y="5892"/>
                </a:lnTo>
                <a:lnTo>
                  <a:pt x="205036" y="5259"/>
                </a:lnTo>
                <a:lnTo>
                  <a:pt x="198895" y="3790"/>
                </a:lnTo>
                <a:lnTo>
                  <a:pt x="197623" y="3157"/>
                </a:lnTo>
                <a:lnTo>
                  <a:pt x="191693" y="1890"/>
                </a:lnTo>
                <a:lnTo>
                  <a:pt x="190421" y="1890"/>
                </a:lnTo>
                <a:lnTo>
                  <a:pt x="184279" y="1257"/>
                </a:lnTo>
                <a:lnTo>
                  <a:pt x="183007" y="633"/>
                </a:lnTo>
                <a:lnTo>
                  <a:pt x="177077" y="633"/>
                </a:lnTo>
                <a:lnTo>
                  <a:pt x="175805" y="0"/>
                </a:lnTo>
                <a:lnTo>
                  <a:pt x="169663" y="0"/>
                </a:lnTo>
                <a:lnTo>
                  <a:pt x="167755" y="0"/>
                </a:lnTo>
                <a:lnTo>
                  <a:pt x="161825" y="633"/>
                </a:lnTo>
                <a:lnTo>
                  <a:pt x="160553" y="633"/>
                </a:lnTo>
                <a:lnTo>
                  <a:pt x="154411" y="1257"/>
                </a:lnTo>
                <a:lnTo>
                  <a:pt x="152503" y="1257"/>
                </a:lnTo>
                <a:lnTo>
                  <a:pt x="146573" y="2524"/>
                </a:lnTo>
                <a:lnTo>
                  <a:pt x="145301" y="2524"/>
                </a:lnTo>
                <a:lnTo>
                  <a:pt x="139159" y="3790"/>
                </a:lnTo>
                <a:lnTo>
                  <a:pt x="137887" y="4626"/>
                </a:lnTo>
                <a:lnTo>
                  <a:pt x="131957" y="6525"/>
                </a:lnTo>
                <a:lnTo>
                  <a:pt x="130057" y="6525"/>
                </a:lnTo>
                <a:lnTo>
                  <a:pt x="123916" y="9261"/>
                </a:lnTo>
                <a:lnTo>
                  <a:pt x="122643" y="9894"/>
                </a:lnTo>
                <a:lnTo>
                  <a:pt x="116714" y="12418"/>
                </a:lnTo>
                <a:lnTo>
                  <a:pt x="115442" y="13253"/>
                </a:lnTo>
                <a:lnTo>
                  <a:pt x="109300" y="15786"/>
                </a:lnTo>
                <a:lnTo>
                  <a:pt x="108028" y="16411"/>
                </a:lnTo>
                <a:lnTo>
                  <a:pt x="102098" y="20413"/>
                </a:lnTo>
                <a:lnTo>
                  <a:pt x="100826" y="21046"/>
                </a:lnTo>
                <a:lnTo>
                  <a:pt x="94896" y="25048"/>
                </a:lnTo>
                <a:lnTo>
                  <a:pt x="93412" y="25672"/>
                </a:lnTo>
                <a:lnTo>
                  <a:pt x="88119" y="30307"/>
                </a:lnTo>
                <a:lnTo>
                  <a:pt x="86846" y="31151"/>
                </a:lnTo>
                <a:lnTo>
                  <a:pt x="81553" y="35777"/>
                </a:lnTo>
                <a:lnTo>
                  <a:pt x="80281" y="37044"/>
                </a:lnTo>
                <a:lnTo>
                  <a:pt x="74987" y="42303"/>
                </a:lnTo>
                <a:lnTo>
                  <a:pt x="73503" y="43570"/>
                </a:lnTo>
                <a:lnTo>
                  <a:pt x="68210" y="48829"/>
                </a:lnTo>
                <a:lnTo>
                  <a:pt x="66937" y="50298"/>
                </a:lnTo>
                <a:lnTo>
                  <a:pt x="61644" y="56190"/>
                </a:lnTo>
                <a:lnTo>
                  <a:pt x="60372" y="58301"/>
                </a:lnTo>
                <a:lnTo>
                  <a:pt x="55706" y="64194"/>
                </a:lnTo>
                <a:lnTo>
                  <a:pt x="54230" y="66085"/>
                </a:lnTo>
                <a:lnTo>
                  <a:pt x="49564" y="72822"/>
                </a:lnTo>
                <a:lnTo>
                  <a:pt x="48292" y="74079"/>
                </a:lnTo>
                <a:lnTo>
                  <a:pt x="44271" y="81450"/>
                </a:lnTo>
                <a:lnTo>
                  <a:pt x="42999" y="83341"/>
                </a:lnTo>
                <a:lnTo>
                  <a:pt x="38978" y="91344"/>
                </a:lnTo>
                <a:lnTo>
                  <a:pt x="37706" y="93235"/>
                </a:lnTo>
                <a:lnTo>
                  <a:pt x="33685" y="101238"/>
                </a:lnTo>
                <a:lnTo>
                  <a:pt x="32412" y="103340"/>
                </a:lnTo>
                <a:lnTo>
                  <a:pt x="29019" y="111968"/>
                </a:lnTo>
                <a:lnTo>
                  <a:pt x="27747" y="113859"/>
                </a:lnTo>
                <a:lnTo>
                  <a:pt x="24362" y="123120"/>
                </a:lnTo>
                <a:lnTo>
                  <a:pt x="23726" y="125020"/>
                </a:lnTo>
                <a:lnTo>
                  <a:pt x="20545" y="134492"/>
                </a:lnTo>
                <a:lnTo>
                  <a:pt x="19069" y="137016"/>
                </a:lnTo>
                <a:lnTo>
                  <a:pt x="16524" y="146910"/>
                </a:lnTo>
                <a:lnTo>
                  <a:pt x="15888" y="149646"/>
                </a:lnTo>
                <a:lnTo>
                  <a:pt x="13140" y="159531"/>
                </a:lnTo>
                <a:lnTo>
                  <a:pt x="12503" y="162275"/>
                </a:lnTo>
                <a:lnTo>
                  <a:pt x="9958" y="172794"/>
                </a:lnTo>
                <a:lnTo>
                  <a:pt x="9110" y="175529"/>
                </a:lnTo>
                <a:lnTo>
                  <a:pt x="7201" y="186690"/>
                </a:lnTo>
                <a:lnTo>
                  <a:pt x="6565" y="190050"/>
                </a:lnTo>
                <a:lnTo>
                  <a:pt x="4453" y="201211"/>
                </a:lnTo>
                <a:lnTo>
                  <a:pt x="4453" y="204579"/>
                </a:lnTo>
                <a:lnTo>
                  <a:pt x="3181" y="216575"/>
                </a:lnTo>
                <a:lnTo>
                  <a:pt x="2544" y="219944"/>
                </a:lnTo>
                <a:lnTo>
                  <a:pt x="1272" y="232353"/>
                </a:lnTo>
                <a:lnTo>
                  <a:pt x="1272" y="235097"/>
                </a:lnTo>
                <a:lnTo>
                  <a:pt x="636" y="248351"/>
                </a:lnTo>
                <a:lnTo>
                  <a:pt x="636" y="251720"/>
                </a:lnTo>
                <a:lnTo>
                  <a:pt x="0" y="265616"/>
                </a:lnTo>
                <a:lnTo>
                  <a:pt x="0" y="268773"/>
                </a:lnTo>
                <a:lnTo>
                  <a:pt x="0" y="282872"/>
                </a:lnTo>
                <a:lnTo>
                  <a:pt x="0" y="286029"/>
                </a:lnTo>
                <a:lnTo>
                  <a:pt x="636" y="300761"/>
                </a:lnTo>
                <a:lnTo>
                  <a:pt x="636" y="304551"/>
                </a:lnTo>
                <a:lnTo>
                  <a:pt x="1272" y="319283"/>
                </a:lnTo>
                <a:lnTo>
                  <a:pt x="1908" y="323284"/>
                </a:lnTo>
                <a:lnTo>
                  <a:pt x="3181" y="340329"/>
                </a:lnTo>
              </a:path>
            </a:pathLst>
          </a:custGeom>
          <a:ln w="33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1966166" y="1922064"/>
            <a:ext cx="55070" cy="68196"/>
          </a:xfrm>
          <a:custGeom>
            <a:avLst/>
            <a:gdLst/>
            <a:ahLst/>
            <a:cxnLst/>
            <a:rect l="l" t="t" r="r" b="b"/>
            <a:pathLst>
              <a:path w="55070" h="68196">
                <a:moveTo>
                  <a:pt x="33040" y="68196"/>
                </a:moveTo>
                <a:lnTo>
                  <a:pt x="0" y="4001"/>
                </a:lnTo>
                <a:lnTo>
                  <a:pt x="28383" y="15153"/>
                </a:lnTo>
                <a:lnTo>
                  <a:pt x="55070" y="0"/>
                </a:lnTo>
                <a:lnTo>
                  <a:pt x="33040" y="68196"/>
                </a:lnTo>
                <a:close/>
              </a:path>
            </a:pathLst>
          </a:custGeom>
          <a:ln w="33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2609006" y="1839348"/>
            <a:ext cx="154641" cy="0"/>
          </a:xfrm>
          <a:custGeom>
            <a:avLst/>
            <a:gdLst/>
            <a:ahLst/>
            <a:cxnLst/>
            <a:rect l="l" t="t" r="r" b="b"/>
            <a:pathLst>
              <a:path w="154641" h="0">
                <a:moveTo>
                  <a:pt x="0" y="0"/>
                </a:moveTo>
                <a:lnTo>
                  <a:pt x="154641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2995787" y="1855134"/>
            <a:ext cx="148632" cy="0"/>
          </a:xfrm>
          <a:custGeom>
            <a:avLst/>
            <a:gdLst/>
            <a:ahLst/>
            <a:cxnLst/>
            <a:rect l="l" t="t" r="r" b="b"/>
            <a:pathLst>
              <a:path w="148632" h="0">
                <a:moveTo>
                  <a:pt x="0" y="0"/>
                </a:moveTo>
                <a:lnTo>
                  <a:pt x="148632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2995787" y="1823349"/>
            <a:ext cx="148632" cy="0"/>
          </a:xfrm>
          <a:custGeom>
            <a:avLst/>
            <a:gdLst/>
            <a:ahLst/>
            <a:cxnLst/>
            <a:rect l="l" t="t" r="r" b="b"/>
            <a:pathLst>
              <a:path w="148632" h="0">
                <a:moveTo>
                  <a:pt x="0" y="0"/>
                </a:moveTo>
                <a:lnTo>
                  <a:pt x="148632" y="0"/>
                </a:lnTo>
              </a:path>
            </a:pathLst>
          </a:custGeom>
          <a:ln w="33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2692672" y="1463029"/>
            <a:ext cx="390156" cy="295501"/>
          </a:xfrm>
          <a:custGeom>
            <a:avLst/>
            <a:gdLst/>
            <a:ahLst/>
            <a:cxnLst/>
            <a:rect l="l" t="t" r="r" b="b"/>
            <a:pathLst>
              <a:path w="390156" h="295501">
                <a:moveTo>
                  <a:pt x="368152" y="201422"/>
                </a:moveTo>
                <a:lnTo>
                  <a:pt x="367534" y="198686"/>
                </a:lnTo>
                <a:lnTo>
                  <a:pt x="364353" y="187526"/>
                </a:lnTo>
                <a:lnTo>
                  <a:pt x="362850" y="184790"/>
                </a:lnTo>
                <a:lnTo>
                  <a:pt x="358786" y="174272"/>
                </a:lnTo>
                <a:lnTo>
                  <a:pt x="358167" y="170903"/>
                </a:lnTo>
                <a:lnTo>
                  <a:pt x="354367" y="161009"/>
                </a:lnTo>
                <a:lnTo>
                  <a:pt x="352865" y="158274"/>
                </a:lnTo>
                <a:lnTo>
                  <a:pt x="348889" y="148379"/>
                </a:lnTo>
                <a:lnTo>
                  <a:pt x="347563" y="145644"/>
                </a:lnTo>
                <a:lnTo>
                  <a:pt x="342880" y="135750"/>
                </a:lnTo>
                <a:lnTo>
                  <a:pt x="342261" y="133859"/>
                </a:lnTo>
                <a:lnTo>
                  <a:pt x="337666" y="124598"/>
                </a:lnTo>
                <a:lnTo>
                  <a:pt x="336340" y="121862"/>
                </a:lnTo>
                <a:lnTo>
                  <a:pt x="331657" y="113235"/>
                </a:lnTo>
                <a:lnTo>
                  <a:pt x="330420" y="111335"/>
                </a:lnTo>
                <a:lnTo>
                  <a:pt x="325736" y="102707"/>
                </a:lnTo>
                <a:lnTo>
                  <a:pt x="324499" y="100605"/>
                </a:lnTo>
                <a:lnTo>
                  <a:pt x="319816" y="92602"/>
                </a:lnTo>
                <a:lnTo>
                  <a:pt x="318314" y="90711"/>
                </a:lnTo>
                <a:lnTo>
                  <a:pt x="313100" y="83341"/>
                </a:lnTo>
                <a:lnTo>
                  <a:pt x="311775" y="81450"/>
                </a:lnTo>
                <a:lnTo>
                  <a:pt x="306473" y="74079"/>
                </a:lnTo>
                <a:lnTo>
                  <a:pt x="305235" y="72188"/>
                </a:lnTo>
                <a:lnTo>
                  <a:pt x="299933" y="65452"/>
                </a:lnTo>
                <a:lnTo>
                  <a:pt x="298431" y="64194"/>
                </a:lnTo>
                <a:lnTo>
                  <a:pt x="293129" y="57668"/>
                </a:lnTo>
                <a:lnTo>
                  <a:pt x="291892" y="56190"/>
                </a:lnTo>
                <a:lnTo>
                  <a:pt x="285971" y="50298"/>
                </a:lnTo>
                <a:lnTo>
                  <a:pt x="284646" y="49040"/>
                </a:lnTo>
                <a:lnTo>
                  <a:pt x="279344" y="42936"/>
                </a:lnTo>
                <a:lnTo>
                  <a:pt x="277930" y="41670"/>
                </a:lnTo>
                <a:lnTo>
                  <a:pt x="271921" y="36411"/>
                </a:lnTo>
                <a:lnTo>
                  <a:pt x="270684" y="35777"/>
                </a:lnTo>
                <a:lnTo>
                  <a:pt x="264763" y="30518"/>
                </a:lnTo>
                <a:lnTo>
                  <a:pt x="263261" y="29674"/>
                </a:lnTo>
                <a:lnTo>
                  <a:pt x="257341" y="25048"/>
                </a:lnTo>
                <a:lnTo>
                  <a:pt x="256104" y="24414"/>
                </a:lnTo>
                <a:lnTo>
                  <a:pt x="250183" y="20413"/>
                </a:lnTo>
                <a:lnTo>
                  <a:pt x="248681" y="19779"/>
                </a:lnTo>
                <a:lnTo>
                  <a:pt x="242760" y="15786"/>
                </a:lnTo>
                <a:lnTo>
                  <a:pt x="241435" y="15153"/>
                </a:lnTo>
                <a:lnTo>
                  <a:pt x="235514" y="11785"/>
                </a:lnTo>
                <a:lnTo>
                  <a:pt x="233393" y="11152"/>
                </a:lnTo>
                <a:lnTo>
                  <a:pt x="227473" y="8627"/>
                </a:lnTo>
                <a:lnTo>
                  <a:pt x="226236" y="8627"/>
                </a:lnTo>
                <a:lnTo>
                  <a:pt x="220315" y="5892"/>
                </a:lnTo>
                <a:lnTo>
                  <a:pt x="218813" y="5259"/>
                </a:lnTo>
                <a:lnTo>
                  <a:pt x="212892" y="4001"/>
                </a:lnTo>
                <a:lnTo>
                  <a:pt x="210948" y="3368"/>
                </a:lnTo>
                <a:lnTo>
                  <a:pt x="205028" y="1890"/>
                </a:lnTo>
                <a:lnTo>
                  <a:pt x="203525" y="1890"/>
                </a:lnTo>
                <a:lnTo>
                  <a:pt x="197605" y="633"/>
                </a:lnTo>
                <a:lnTo>
                  <a:pt x="196368" y="633"/>
                </a:lnTo>
                <a:lnTo>
                  <a:pt x="190447" y="0"/>
                </a:lnTo>
                <a:lnTo>
                  <a:pt x="173658" y="0"/>
                </a:lnTo>
                <a:lnTo>
                  <a:pt x="167737" y="1257"/>
                </a:lnTo>
                <a:lnTo>
                  <a:pt x="166500" y="1257"/>
                </a:lnTo>
                <a:lnTo>
                  <a:pt x="160579" y="2524"/>
                </a:lnTo>
                <a:lnTo>
                  <a:pt x="158458" y="2524"/>
                </a:lnTo>
                <a:lnTo>
                  <a:pt x="153156" y="4626"/>
                </a:lnTo>
                <a:lnTo>
                  <a:pt x="151212" y="4626"/>
                </a:lnTo>
                <a:lnTo>
                  <a:pt x="145910" y="6525"/>
                </a:lnTo>
                <a:lnTo>
                  <a:pt x="144673" y="7150"/>
                </a:lnTo>
                <a:lnTo>
                  <a:pt x="138488" y="9894"/>
                </a:lnTo>
                <a:lnTo>
                  <a:pt x="137250" y="10518"/>
                </a:lnTo>
                <a:lnTo>
                  <a:pt x="131330" y="13253"/>
                </a:lnTo>
                <a:lnTo>
                  <a:pt x="130093" y="13887"/>
                </a:lnTo>
                <a:lnTo>
                  <a:pt x="124791" y="17255"/>
                </a:lnTo>
                <a:lnTo>
                  <a:pt x="123289" y="17888"/>
                </a:lnTo>
                <a:lnTo>
                  <a:pt x="117368" y="21890"/>
                </a:lnTo>
                <a:lnTo>
                  <a:pt x="116042" y="22515"/>
                </a:lnTo>
                <a:lnTo>
                  <a:pt x="110740" y="27150"/>
                </a:lnTo>
                <a:lnTo>
                  <a:pt x="109503" y="27783"/>
                </a:lnTo>
                <a:lnTo>
                  <a:pt x="104201" y="32409"/>
                </a:lnTo>
                <a:lnTo>
                  <a:pt x="102699" y="33675"/>
                </a:lnTo>
                <a:lnTo>
                  <a:pt x="98104" y="38302"/>
                </a:lnTo>
                <a:lnTo>
                  <a:pt x="96779" y="39779"/>
                </a:lnTo>
                <a:lnTo>
                  <a:pt x="91477" y="45038"/>
                </a:lnTo>
                <a:lnTo>
                  <a:pt x="90239" y="46929"/>
                </a:lnTo>
                <a:lnTo>
                  <a:pt x="85556" y="52198"/>
                </a:lnTo>
                <a:lnTo>
                  <a:pt x="84319" y="54300"/>
                </a:lnTo>
                <a:lnTo>
                  <a:pt x="79635" y="60192"/>
                </a:lnTo>
                <a:lnTo>
                  <a:pt x="78133" y="61459"/>
                </a:lnTo>
                <a:lnTo>
                  <a:pt x="73538" y="68187"/>
                </a:lnTo>
                <a:lnTo>
                  <a:pt x="72831" y="70087"/>
                </a:lnTo>
                <a:lnTo>
                  <a:pt x="68236" y="77448"/>
                </a:lnTo>
                <a:lnTo>
                  <a:pt x="66911" y="79348"/>
                </a:lnTo>
                <a:lnTo>
                  <a:pt x="62934" y="86709"/>
                </a:lnTo>
                <a:lnTo>
                  <a:pt x="61609" y="88820"/>
                </a:lnTo>
                <a:lnTo>
                  <a:pt x="57632" y="96603"/>
                </a:lnTo>
                <a:lnTo>
                  <a:pt x="57014" y="98705"/>
                </a:lnTo>
                <a:lnTo>
                  <a:pt x="52949" y="107342"/>
                </a:lnTo>
                <a:lnTo>
                  <a:pt x="52330" y="109233"/>
                </a:lnTo>
                <a:lnTo>
                  <a:pt x="48265" y="117861"/>
                </a:lnTo>
                <a:lnTo>
                  <a:pt x="47647" y="119752"/>
                </a:lnTo>
                <a:lnTo>
                  <a:pt x="43670" y="129224"/>
                </a:lnTo>
                <a:lnTo>
                  <a:pt x="42963" y="131757"/>
                </a:lnTo>
                <a:lnTo>
                  <a:pt x="39782" y="141642"/>
                </a:lnTo>
                <a:lnTo>
                  <a:pt x="39190" y="143753"/>
                </a:lnTo>
                <a:lnTo>
                  <a:pt x="35797" y="154272"/>
                </a:lnTo>
                <a:lnTo>
                  <a:pt x="35161" y="156374"/>
                </a:lnTo>
                <a:lnTo>
                  <a:pt x="32412" y="166901"/>
                </a:lnTo>
                <a:lnTo>
                  <a:pt x="31776" y="169637"/>
                </a:lnTo>
                <a:lnTo>
                  <a:pt x="29231" y="180789"/>
                </a:lnTo>
                <a:lnTo>
                  <a:pt x="28383" y="183533"/>
                </a:lnTo>
                <a:lnTo>
                  <a:pt x="25838" y="194685"/>
                </a:lnTo>
                <a:lnTo>
                  <a:pt x="25210" y="198053"/>
                </a:lnTo>
                <a:lnTo>
                  <a:pt x="23090" y="210049"/>
                </a:lnTo>
                <a:lnTo>
                  <a:pt x="22453" y="212574"/>
                </a:lnTo>
                <a:lnTo>
                  <a:pt x="20545" y="225203"/>
                </a:lnTo>
                <a:lnTo>
                  <a:pt x="20545" y="227938"/>
                </a:lnTo>
                <a:lnTo>
                  <a:pt x="18433" y="242459"/>
                </a:lnTo>
                <a:lnTo>
                  <a:pt x="40489" y="231729"/>
                </a:lnTo>
                <a:lnTo>
                  <a:pt x="34560" y="244760"/>
                </a:lnTo>
                <a:lnTo>
                  <a:pt x="390156" y="295501"/>
                </a:lnTo>
                <a:lnTo>
                  <a:pt x="387416" y="280136"/>
                </a:lnTo>
                <a:lnTo>
                  <a:pt x="386798" y="276768"/>
                </a:lnTo>
                <a:lnTo>
                  <a:pt x="383970" y="263505"/>
                </a:lnTo>
                <a:lnTo>
                  <a:pt x="383351" y="260348"/>
                </a:lnTo>
                <a:lnTo>
                  <a:pt x="380877" y="247094"/>
                </a:lnTo>
                <a:lnTo>
                  <a:pt x="380170" y="243725"/>
                </a:lnTo>
                <a:lnTo>
                  <a:pt x="376812" y="231096"/>
                </a:lnTo>
                <a:lnTo>
                  <a:pt x="376194" y="228572"/>
                </a:lnTo>
                <a:lnTo>
                  <a:pt x="372747" y="216575"/>
                </a:lnTo>
                <a:lnTo>
                  <a:pt x="372129" y="213207"/>
                </a:lnTo>
                <a:lnTo>
                  <a:pt x="368152" y="201422"/>
                </a:lnTo>
                <a:close/>
              </a:path>
              <a:path w="390156" h="295501">
                <a:moveTo>
                  <a:pt x="18433" y="242459"/>
                </a:moveTo>
                <a:lnTo>
                  <a:pt x="0" y="226461"/>
                </a:lnTo>
                <a:lnTo>
                  <a:pt x="11858" y="294657"/>
                </a:lnTo>
                <a:lnTo>
                  <a:pt x="34560" y="244760"/>
                </a:lnTo>
                <a:lnTo>
                  <a:pt x="18433" y="242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2711105" y="1463029"/>
            <a:ext cx="371722" cy="295501"/>
          </a:xfrm>
          <a:custGeom>
            <a:avLst/>
            <a:gdLst/>
            <a:ahLst/>
            <a:cxnLst/>
            <a:rect l="l" t="t" r="r" b="b"/>
            <a:pathLst>
              <a:path w="371722" h="295501">
                <a:moveTo>
                  <a:pt x="371722" y="295501"/>
                </a:moveTo>
                <a:lnTo>
                  <a:pt x="368983" y="280136"/>
                </a:lnTo>
                <a:lnTo>
                  <a:pt x="368365" y="276768"/>
                </a:lnTo>
                <a:lnTo>
                  <a:pt x="365537" y="263505"/>
                </a:lnTo>
                <a:lnTo>
                  <a:pt x="364918" y="260348"/>
                </a:lnTo>
                <a:lnTo>
                  <a:pt x="362444" y="247094"/>
                </a:lnTo>
                <a:lnTo>
                  <a:pt x="361737" y="243725"/>
                </a:lnTo>
                <a:lnTo>
                  <a:pt x="358379" y="231096"/>
                </a:lnTo>
                <a:lnTo>
                  <a:pt x="357761" y="228572"/>
                </a:lnTo>
                <a:lnTo>
                  <a:pt x="354314" y="216575"/>
                </a:lnTo>
                <a:lnTo>
                  <a:pt x="353696" y="213207"/>
                </a:lnTo>
                <a:lnTo>
                  <a:pt x="349719" y="201422"/>
                </a:lnTo>
                <a:lnTo>
                  <a:pt x="349101" y="198686"/>
                </a:lnTo>
                <a:lnTo>
                  <a:pt x="345919" y="187526"/>
                </a:lnTo>
                <a:lnTo>
                  <a:pt x="344417" y="184790"/>
                </a:lnTo>
                <a:lnTo>
                  <a:pt x="340352" y="174272"/>
                </a:lnTo>
                <a:lnTo>
                  <a:pt x="339734" y="170903"/>
                </a:lnTo>
                <a:lnTo>
                  <a:pt x="335934" y="161009"/>
                </a:lnTo>
                <a:lnTo>
                  <a:pt x="334432" y="158274"/>
                </a:lnTo>
                <a:lnTo>
                  <a:pt x="330455" y="148379"/>
                </a:lnTo>
                <a:lnTo>
                  <a:pt x="329130" y="145644"/>
                </a:lnTo>
                <a:lnTo>
                  <a:pt x="324446" y="135750"/>
                </a:lnTo>
                <a:lnTo>
                  <a:pt x="323828" y="133859"/>
                </a:lnTo>
                <a:lnTo>
                  <a:pt x="319233" y="124598"/>
                </a:lnTo>
                <a:lnTo>
                  <a:pt x="317907" y="121862"/>
                </a:lnTo>
                <a:lnTo>
                  <a:pt x="313224" y="113235"/>
                </a:lnTo>
                <a:lnTo>
                  <a:pt x="311987" y="111335"/>
                </a:lnTo>
                <a:lnTo>
                  <a:pt x="307303" y="102707"/>
                </a:lnTo>
                <a:lnTo>
                  <a:pt x="306066" y="100605"/>
                </a:lnTo>
                <a:lnTo>
                  <a:pt x="301383" y="92602"/>
                </a:lnTo>
                <a:lnTo>
                  <a:pt x="299880" y="90711"/>
                </a:lnTo>
                <a:lnTo>
                  <a:pt x="294667" y="83341"/>
                </a:lnTo>
                <a:lnTo>
                  <a:pt x="293341" y="81450"/>
                </a:lnTo>
                <a:lnTo>
                  <a:pt x="288039" y="74079"/>
                </a:lnTo>
                <a:lnTo>
                  <a:pt x="286802" y="72188"/>
                </a:lnTo>
                <a:lnTo>
                  <a:pt x="281500" y="65452"/>
                </a:lnTo>
                <a:lnTo>
                  <a:pt x="279998" y="64194"/>
                </a:lnTo>
                <a:lnTo>
                  <a:pt x="274696" y="57668"/>
                </a:lnTo>
                <a:lnTo>
                  <a:pt x="273459" y="56190"/>
                </a:lnTo>
                <a:lnTo>
                  <a:pt x="267538" y="50298"/>
                </a:lnTo>
                <a:lnTo>
                  <a:pt x="266213" y="49040"/>
                </a:lnTo>
                <a:lnTo>
                  <a:pt x="260911" y="42936"/>
                </a:lnTo>
                <a:lnTo>
                  <a:pt x="259497" y="41670"/>
                </a:lnTo>
                <a:lnTo>
                  <a:pt x="253488" y="36411"/>
                </a:lnTo>
                <a:lnTo>
                  <a:pt x="252251" y="35777"/>
                </a:lnTo>
                <a:lnTo>
                  <a:pt x="246330" y="30518"/>
                </a:lnTo>
                <a:lnTo>
                  <a:pt x="244828" y="29674"/>
                </a:lnTo>
                <a:lnTo>
                  <a:pt x="238907" y="25048"/>
                </a:lnTo>
                <a:lnTo>
                  <a:pt x="237670" y="24414"/>
                </a:lnTo>
                <a:lnTo>
                  <a:pt x="231750" y="20413"/>
                </a:lnTo>
                <a:lnTo>
                  <a:pt x="230247" y="19779"/>
                </a:lnTo>
                <a:lnTo>
                  <a:pt x="224327" y="15786"/>
                </a:lnTo>
                <a:lnTo>
                  <a:pt x="223001" y="15153"/>
                </a:lnTo>
                <a:lnTo>
                  <a:pt x="217081" y="11785"/>
                </a:lnTo>
                <a:lnTo>
                  <a:pt x="214960" y="11152"/>
                </a:lnTo>
                <a:lnTo>
                  <a:pt x="209040" y="8627"/>
                </a:lnTo>
                <a:lnTo>
                  <a:pt x="207802" y="8627"/>
                </a:lnTo>
                <a:lnTo>
                  <a:pt x="201882" y="5892"/>
                </a:lnTo>
                <a:lnTo>
                  <a:pt x="200380" y="5259"/>
                </a:lnTo>
                <a:lnTo>
                  <a:pt x="194459" y="4001"/>
                </a:lnTo>
                <a:lnTo>
                  <a:pt x="192515" y="3368"/>
                </a:lnTo>
                <a:lnTo>
                  <a:pt x="186594" y="1890"/>
                </a:lnTo>
                <a:lnTo>
                  <a:pt x="185092" y="1890"/>
                </a:lnTo>
                <a:lnTo>
                  <a:pt x="179172" y="633"/>
                </a:lnTo>
                <a:lnTo>
                  <a:pt x="177934" y="633"/>
                </a:lnTo>
                <a:lnTo>
                  <a:pt x="172014" y="0"/>
                </a:lnTo>
                <a:lnTo>
                  <a:pt x="169893" y="0"/>
                </a:lnTo>
                <a:lnTo>
                  <a:pt x="163973" y="0"/>
                </a:lnTo>
                <a:lnTo>
                  <a:pt x="162647" y="0"/>
                </a:lnTo>
                <a:lnTo>
                  <a:pt x="156726" y="0"/>
                </a:lnTo>
                <a:lnTo>
                  <a:pt x="155224" y="0"/>
                </a:lnTo>
                <a:lnTo>
                  <a:pt x="149304" y="1257"/>
                </a:lnTo>
                <a:lnTo>
                  <a:pt x="148067" y="1257"/>
                </a:lnTo>
                <a:lnTo>
                  <a:pt x="142146" y="2524"/>
                </a:lnTo>
                <a:lnTo>
                  <a:pt x="140025" y="2524"/>
                </a:lnTo>
                <a:lnTo>
                  <a:pt x="134723" y="4626"/>
                </a:lnTo>
                <a:lnTo>
                  <a:pt x="132779" y="4626"/>
                </a:lnTo>
                <a:lnTo>
                  <a:pt x="127477" y="6525"/>
                </a:lnTo>
                <a:lnTo>
                  <a:pt x="126240" y="7150"/>
                </a:lnTo>
                <a:lnTo>
                  <a:pt x="120054" y="9894"/>
                </a:lnTo>
                <a:lnTo>
                  <a:pt x="118817" y="10518"/>
                </a:lnTo>
                <a:lnTo>
                  <a:pt x="112897" y="13253"/>
                </a:lnTo>
                <a:lnTo>
                  <a:pt x="111660" y="13887"/>
                </a:lnTo>
                <a:lnTo>
                  <a:pt x="106358" y="17255"/>
                </a:lnTo>
                <a:lnTo>
                  <a:pt x="104855" y="17888"/>
                </a:lnTo>
                <a:lnTo>
                  <a:pt x="98935" y="21890"/>
                </a:lnTo>
                <a:lnTo>
                  <a:pt x="97609" y="22515"/>
                </a:lnTo>
                <a:lnTo>
                  <a:pt x="92307" y="27150"/>
                </a:lnTo>
                <a:lnTo>
                  <a:pt x="91070" y="27783"/>
                </a:lnTo>
                <a:lnTo>
                  <a:pt x="85768" y="32409"/>
                </a:lnTo>
                <a:lnTo>
                  <a:pt x="84266" y="33675"/>
                </a:lnTo>
                <a:lnTo>
                  <a:pt x="79671" y="38302"/>
                </a:lnTo>
                <a:lnTo>
                  <a:pt x="78345" y="39779"/>
                </a:lnTo>
                <a:lnTo>
                  <a:pt x="73043" y="45038"/>
                </a:lnTo>
                <a:lnTo>
                  <a:pt x="71806" y="46929"/>
                </a:lnTo>
                <a:lnTo>
                  <a:pt x="67123" y="52198"/>
                </a:lnTo>
                <a:lnTo>
                  <a:pt x="65886" y="54300"/>
                </a:lnTo>
                <a:lnTo>
                  <a:pt x="61202" y="60192"/>
                </a:lnTo>
                <a:lnTo>
                  <a:pt x="59700" y="61459"/>
                </a:lnTo>
                <a:lnTo>
                  <a:pt x="55105" y="68187"/>
                </a:lnTo>
                <a:lnTo>
                  <a:pt x="54398" y="70087"/>
                </a:lnTo>
                <a:lnTo>
                  <a:pt x="49803" y="77448"/>
                </a:lnTo>
                <a:lnTo>
                  <a:pt x="48477" y="79348"/>
                </a:lnTo>
                <a:lnTo>
                  <a:pt x="44501" y="86709"/>
                </a:lnTo>
                <a:lnTo>
                  <a:pt x="43175" y="88820"/>
                </a:lnTo>
                <a:lnTo>
                  <a:pt x="39199" y="96603"/>
                </a:lnTo>
                <a:lnTo>
                  <a:pt x="38580" y="98705"/>
                </a:lnTo>
                <a:lnTo>
                  <a:pt x="34515" y="107342"/>
                </a:lnTo>
                <a:lnTo>
                  <a:pt x="33897" y="109233"/>
                </a:lnTo>
                <a:lnTo>
                  <a:pt x="29832" y="117861"/>
                </a:lnTo>
                <a:lnTo>
                  <a:pt x="29213" y="119752"/>
                </a:lnTo>
                <a:lnTo>
                  <a:pt x="25237" y="129224"/>
                </a:lnTo>
                <a:lnTo>
                  <a:pt x="24530" y="131757"/>
                </a:lnTo>
                <a:lnTo>
                  <a:pt x="21349" y="141642"/>
                </a:lnTo>
                <a:lnTo>
                  <a:pt x="20757" y="143753"/>
                </a:lnTo>
                <a:lnTo>
                  <a:pt x="17364" y="154272"/>
                </a:lnTo>
                <a:lnTo>
                  <a:pt x="16727" y="156374"/>
                </a:lnTo>
                <a:lnTo>
                  <a:pt x="13979" y="166901"/>
                </a:lnTo>
                <a:lnTo>
                  <a:pt x="13343" y="169637"/>
                </a:lnTo>
                <a:lnTo>
                  <a:pt x="10798" y="180789"/>
                </a:lnTo>
                <a:lnTo>
                  <a:pt x="9950" y="183533"/>
                </a:lnTo>
                <a:lnTo>
                  <a:pt x="7405" y="194685"/>
                </a:lnTo>
                <a:lnTo>
                  <a:pt x="6777" y="198053"/>
                </a:lnTo>
                <a:lnTo>
                  <a:pt x="4656" y="210049"/>
                </a:lnTo>
                <a:lnTo>
                  <a:pt x="4020" y="212574"/>
                </a:lnTo>
                <a:lnTo>
                  <a:pt x="2111" y="225203"/>
                </a:lnTo>
                <a:lnTo>
                  <a:pt x="2111" y="227938"/>
                </a:lnTo>
                <a:lnTo>
                  <a:pt x="0" y="242459"/>
                </a:lnTo>
              </a:path>
            </a:pathLst>
          </a:custGeom>
          <a:ln w="33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2692672" y="1689490"/>
            <a:ext cx="40489" cy="68196"/>
          </a:xfrm>
          <a:custGeom>
            <a:avLst/>
            <a:gdLst/>
            <a:ahLst/>
            <a:cxnLst/>
            <a:rect l="l" t="t" r="r" b="b"/>
            <a:pathLst>
              <a:path w="40489" h="68196">
                <a:moveTo>
                  <a:pt x="11858" y="68196"/>
                </a:moveTo>
                <a:lnTo>
                  <a:pt x="40489" y="5268"/>
                </a:lnTo>
                <a:lnTo>
                  <a:pt x="18433" y="15998"/>
                </a:lnTo>
                <a:lnTo>
                  <a:pt x="0" y="0"/>
                </a:lnTo>
                <a:lnTo>
                  <a:pt x="11858" y="68196"/>
                </a:lnTo>
                <a:close/>
              </a:path>
            </a:pathLst>
          </a:custGeom>
          <a:ln w="33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6556756" y="1893866"/>
            <a:ext cx="181745" cy="0"/>
          </a:xfrm>
          <a:custGeom>
            <a:avLst/>
            <a:gdLst/>
            <a:ahLst/>
            <a:cxnLst/>
            <a:rect l="l" t="t" r="r" b="b"/>
            <a:pathLst>
              <a:path w="181745" h="0">
                <a:moveTo>
                  <a:pt x="0" y="0"/>
                </a:moveTo>
                <a:lnTo>
                  <a:pt x="181745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6556756" y="1859167"/>
            <a:ext cx="181745" cy="0"/>
          </a:xfrm>
          <a:custGeom>
            <a:avLst/>
            <a:gdLst/>
            <a:ahLst/>
            <a:cxnLst/>
            <a:rect l="l" t="t" r="r" b="b"/>
            <a:pathLst>
              <a:path w="181745" h="0">
                <a:moveTo>
                  <a:pt x="0" y="0"/>
                </a:moveTo>
                <a:lnTo>
                  <a:pt x="181745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6985343" y="1876184"/>
            <a:ext cx="164410" cy="0"/>
          </a:xfrm>
          <a:custGeom>
            <a:avLst/>
            <a:gdLst/>
            <a:ahLst/>
            <a:cxnLst/>
            <a:rect l="l" t="t" r="r" b="b"/>
            <a:pathLst>
              <a:path w="164410" h="0">
                <a:moveTo>
                  <a:pt x="0" y="0"/>
                </a:moveTo>
                <a:lnTo>
                  <a:pt x="164410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7276589" y="1876184"/>
            <a:ext cx="172039" cy="0"/>
          </a:xfrm>
          <a:custGeom>
            <a:avLst/>
            <a:gdLst/>
            <a:ahLst/>
            <a:cxnLst/>
            <a:rect l="l" t="t" r="r" b="b"/>
            <a:pathLst>
              <a:path w="172039" h="0">
                <a:moveTo>
                  <a:pt x="0" y="0"/>
                </a:moveTo>
                <a:lnTo>
                  <a:pt x="172039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7276589" y="1911332"/>
            <a:ext cx="172039" cy="0"/>
          </a:xfrm>
          <a:custGeom>
            <a:avLst/>
            <a:gdLst/>
            <a:ahLst/>
            <a:cxnLst/>
            <a:rect l="l" t="t" r="r" b="b"/>
            <a:pathLst>
              <a:path w="172039" h="0">
                <a:moveTo>
                  <a:pt x="0" y="0"/>
                </a:moveTo>
                <a:lnTo>
                  <a:pt x="172039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7276589" y="1841701"/>
            <a:ext cx="172039" cy="0"/>
          </a:xfrm>
          <a:custGeom>
            <a:avLst/>
            <a:gdLst/>
            <a:ahLst/>
            <a:cxnLst/>
            <a:rect l="l" t="t" r="r" b="b"/>
            <a:pathLst>
              <a:path w="172039" h="0">
                <a:moveTo>
                  <a:pt x="0" y="0"/>
                </a:moveTo>
                <a:lnTo>
                  <a:pt x="172039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7325166" y="1644462"/>
            <a:ext cx="222120" cy="420452"/>
          </a:xfrm>
          <a:custGeom>
            <a:avLst/>
            <a:gdLst/>
            <a:ahLst/>
            <a:cxnLst/>
            <a:rect l="l" t="t" r="r" b="b"/>
            <a:pathLst>
              <a:path w="222120" h="420452">
                <a:moveTo>
                  <a:pt x="191865" y="364033"/>
                </a:moveTo>
                <a:lnTo>
                  <a:pt x="193274" y="345679"/>
                </a:lnTo>
                <a:lnTo>
                  <a:pt x="193932" y="341647"/>
                </a:lnTo>
                <a:lnTo>
                  <a:pt x="194590" y="325977"/>
                </a:lnTo>
                <a:lnTo>
                  <a:pt x="195529" y="321720"/>
                </a:lnTo>
                <a:lnTo>
                  <a:pt x="196187" y="306274"/>
                </a:lnTo>
                <a:lnTo>
                  <a:pt x="196187" y="288134"/>
                </a:lnTo>
                <a:lnTo>
                  <a:pt x="196845" y="284551"/>
                </a:lnTo>
                <a:lnTo>
                  <a:pt x="196845" y="266196"/>
                </a:lnTo>
                <a:lnTo>
                  <a:pt x="196187" y="252098"/>
                </a:lnTo>
                <a:lnTo>
                  <a:pt x="196187" y="232395"/>
                </a:lnTo>
                <a:lnTo>
                  <a:pt x="195529" y="219635"/>
                </a:lnTo>
                <a:lnTo>
                  <a:pt x="194590" y="216276"/>
                </a:lnTo>
                <a:lnTo>
                  <a:pt x="193932" y="204180"/>
                </a:lnTo>
                <a:lnTo>
                  <a:pt x="193274" y="200821"/>
                </a:lnTo>
                <a:lnTo>
                  <a:pt x="192617" y="188734"/>
                </a:lnTo>
                <a:lnTo>
                  <a:pt x="191865" y="185825"/>
                </a:lnTo>
                <a:lnTo>
                  <a:pt x="190549" y="174626"/>
                </a:lnTo>
                <a:lnTo>
                  <a:pt x="190549" y="171941"/>
                </a:lnTo>
                <a:lnTo>
                  <a:pt x="188294" y="160528"/>
                </a:lnTo>
                <a:lnTo>
                  <a:pt x="187637" y="158507"/>
                </a:lnTo>
                <a:lnTo>
                  <a:pt x="186321" y="147992"/>
                </a:lnTo>
                <a:lnTo>
                  <a:pt x="185570" y="145082"/>
                </a:lnTo>
                <a:lnTo>
                  <a:pt x="183315" y="135231"/>
                </a:lnTo>
                <a:lnTo>
                  <a:pt x="182657" y="132321"/>
                </a:lnTo>
                <a:lnTo>
                  <a:pt x="180684" y="123359"/>
                </a:lnTo>
                <a:lnTo>
                  <a:pt x="179932" y="121123"/>
                </a:lnTo>
                <a:lnTo>
                  <a:pt x="177019" y="111945"/>
                </a:lnTo>
                <a:lnTo>
                  <a:pt x="176361" y="109260"/>
                </a:lnTo>
                <a:lnTo>
                  <a:pt x="174388" y="100747"/>
                </a:lnTo>
                <a:lnTo>
                  <a:pt x="173449" y="98736"/>
                </a:lnTo>
                <a:lnTo>
                  <a:pt x="170066" y="90896"/>
                </a:lnTo>
                <a:lnTo>
                  <a:pt x="169408" y="88660"/>
                </a:lnTo>
                <a:lnTo>
                  <a:pt x="166496" y="81045"/>
                </a:lnTo>
                <a:lnTo>
                  <a:pt x="165744" y="78809"/>
                </a:lnTo>
                <a:lnTo>
                  <a:pt x="162174" y="71867"/>
                </a:lnTo>
                <a:lnTo>
                  <a:pt x="161516" y="69856"/>
                </a:lnTo>
                <a:lnTo>
                  <a:pt x="158791" y="63363"/>
                </a:lnTo>
                <a:lnTo>
                  <a:pt x="157194" y="61342"/>
                </a:lnTo>
                <a:lnTo>
                  <a:pt x="154563" y="55074"/>
                </a:lnTo>
                <a:lnTo>
                  <a:pt x="153153" y="53512"/>
                </a:lnTo>
                <a:lnTo>
                  <a:pt x="149583" y="47918"/>
                </a:lnTo>
                <a:lnTo>
                  <a:pt x="148925" y="46570"/>
                </a:lnTo>
                <a:lnTo>
                  <a:pt x="145261" y="40976"/>
                </a:lnTo>
                <a:lnTo>
                  <a:pt x="143945" y="39404"/>
                </a:lnTo>
                <a:lnTo>
                  <a:pt x="140375" y="34483"/>
                </a:lnTo>
                <a:lnTo>
                  <a:pt x="139623" y="33136"/>
                </a:lnTo>
                <a:lnTo>
                  <a:pt x="135395" y="28879"/>
                </a:lnTo>
                <a:lnTo>
                  <a:pt x="134737" y="27542"/>
                </a:lnTo>
                <a:lnTo>
                  <a:pt x="130415" y="23285"/>
                </a:lnTo>
                <a:lnTo>
                  <a:pt x="129758" y="22611"/>
                </a:lnTo>
                <a:lnTo>
                  <a:pt x="125717" y="19038"/>
                </a:lnTo>
                <a:lnTo>
                  <a:pt x="124778" y="17690"/>
                </a:lnTo>
                <a:lnTo>
                  <a:pt x="120737" y="14781"/>
                </a:lnTo>
                <a:lnTo>
                  <a:pt x="119140" y="14107"/>
                </a:lnTo>
                <a:lnTo>
                  <a:pt x="115758" y="11422"/>
                </a:lnTo>
                <a:lnTo>
                  <a:pt x="114254" y="10524"/>
                </a:lnTo>
                <a:lnTo>
                  <a:pt x="110120" y="7839"/>
                </a:lnTo>
                <a:lnTo>
                  <a:pt x="109462" y="7166"/>
                </a:lnTo>
                <a:lnTo>
                  <a:pt x="105234" y="4930"/>
                </a:lnTo>
                <a:lnTo>
                  <a:pt x="104482" y="4930"/>
                </a:lnTo>
                <a:lnTo>
                  <a:pt x="100254" y="2909"/>
                </a:lnTo>
                <a:lnTo>
                  <a:pt x="98939" y="2909"/>
                </a:lnTo>
                <a:lnTo>
                  <a:pt x="94617" y="1347"/>
                </a:lnTo>
                <a:lnTo>
                  <a:pt x="93959" y="1347"/>
                </a:lnTo>
                <a:lnTo>
                  <a:pt x="89637" y="673"/>
                </a:lnTo>
                <a:lnTo>
                  <a:pt x="88321" y="0"/>
                </a:lnTo>
                <a:lnTo>
                  <a:pt x="73476" y="0"/>
                </a:lnTo>
                <a:lnTo>
                  <a:pt x="69154" y="1347"/>
                </a:lnTo>
                <a:lnTo>
                  <a:pt x="67838" y="1347"/>
                </a:lnTo>
                <a:lnTo>
                  <a:pt x="64174" y="2909"/>
                </a:lnTo>
                <a:lnTo>
                  <a:pt x="62858" y="2909"/>
                </a:lnTo>
                <a:lnTo>
                  <a:pt x="59288" y="4256"/>
                </a:lnTo>
                <a:lnTo>
                  <a:pt x="57878" y="4930"/>
                </a:lnTo>
                <a:lnTo>
                  <a:pt x="54308" y="7166"/>
                </a:lnTo>
                <a:lnTo>
                  <a:pt x="53650" y="7166"/>
                </a:lnTo>
                <a:lnTo>
                  <a:pt x="49328" y="9851"/>
                </a:lnTo>
                <a:lnTo>
                  <a:pt x="48670" y="9851"/>
                </a:lnTo>
                <a:lnTo>
                  <a:pt x="45288" y="12760"/>
                </a:lnTo>
                <a:lnTo>
                  <a:pt x="44630" y="13434"/>
                </a:lnTo>
                <a:lnTo>
                  <a:pt x="41060" y="17017"/>
                </a:lnTo>
                <a:lnTo>
                  <a:pt x="40308" y="17690"/>
                </a:lnTo>
                <a:lnTo>
                  <a:pt x="36738" y="21274"/>
                </a:lnTo>
                <a:lnTo>
                  <a:pt x="36080" y="21947"/>
                </a:lnTo>
                <a:lnTo>
                  <a:pt x="32415" y="25306"/>
                </a:lnTo>
                <a:lnTo>
                  <a:pt x="31758" y="26868"/>
                </a:lnTo>
                <a:lnTo>
                  <a:pt x="29033" y="31125"/>
                </a:lnTo>
                <a:lnTo>
                  <a:pt x="27530" y="31798"/>
                </a:lnTo>
                <a:lnTo>
                  <a:pt x="24805" y="36719"/>
                </a:lnTo>
                <a:lnTo>
                  <a:pt x="24147" y="37393"/>
                </a:lnTo>
                <a:lnTo>
                  <a:pt x="21234" y="42314"/>
                </a:lnTo>
                <a:lnTo>
                  <a:pt x="20483" y="43661"/>
                </a:lnTo>
                <a:lnTo>
                  <a:pt x="18509" y="49255"/>
                </a:lnTo>
                <a:lnTo>
                  <a:pt x="17852" y="50827"/>
                </a:lnTo>
                <a:lnTo>
                  <a:pt x="14845" y="56422"/>
                </a:lnTo>
                <a:lnTo>
                  <a:pt x="14845" y="57769"/>
                </a:lnTo>
                <a:lnTo>
                  <a:pt x="11932" y="63363"/>
                </a:lnTo>
                <a:lnTo>
                  <a:pt x="11932" y="64926"/>
                </a:lnTo>
                <a:lnTo>
                  <a:pt x="9959" y="71194"/>
                </a:lnTo>
                <a:lnTo>
                  <a:pt x="9301" y="72541"/>
                </a:lnTo>
                <a:lnTo>
                  <a:pt x="7892" y="79707"/>
                </a:lnTo>
                <a:lnTo>
                  <a:pt x="7234" y="81045"/>
                </a:lnTo>
                <a:lnTo>
                  <a:pt x="5637" y="87986"/>
                </a:lnTo>
                <a:lnTo>
                  <a:pt x="4979" y="90232"/>
                </a:lnTo>
                <a:lnTo>
                  <a:pt x="3664" y="97164"/>
                </a:lnTo>
                <a:lnTo>
                  <a:pt x="3664" y="99409"/>
                </a:lnTo>
                <a:lnTo>
                  <a:pt x="2255" y="107015"/>
                </a:lnTo>
                <a:lnTo>
                  <a:pt x="2255" y="109260"/>
                </a:lnTo>
                <a:lnTo>
                  <a:pt x="1597" y="116866"/>
                </a:lnTo>
                <a:lnTo>
                  <a:pt x="1597" y="119112"/>
                </a:lnTo>
                <a:lnTo>
                  <a:pt x="657" y="127391"/>
                </a:lnTo>
                <a:lnTo>
                  <a:pt x="657" y="129627"/>
                </a:lnTo>
                <a:lnTo>
                  <a:pt x="0" y="138140"/>
                </a:lnTo>
                <a:lnTo>
                  <a:pt x="0" y="151350"/>
                </a:lnTo>
                <a:lnTo>
                  <a:pt x="657" y="160528"/>
                </a:lnTo>
                <a:lnTo>
                  <a:pt x="657" y="163437"/>
                </a:lnTo>
                <a:lnTo>
                  <a:pt x="1597" y="173962"/>
                </a:lnTo>
                <a:lnTo>
                  <a:pt x="191865" y="364033"/>
                </a:lnTo>
                <a:close/>
              </a:path>
              <a:path w="222120" h="420452">
                <a:moveTo>
                  <a:pt x="191865" y="364033"/>
                </a:moveTo>
                <a:lnTo>
                  <a:pt x="164429" y="347241"/>
                </a:lnTo>
                <a:lnTo>
                  <a:pt x="186979" y="420452"/>
                </a:lnTo>
                <a:lnTo>
                  <a:pt x="222120" y="352172"/>
                </a:lnTo>
                <a:lnTo>
                  <a:pt x="191865" y="364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7325166" y="1644462"/>
            <a:ext cx="196845" cy="364033"/>
          </a:xfrm>
          <a:custGeom>
            <a:avLst/>
            <a:gdLst/>
            <a:ahLst/>
            <a:cxnLst/>
            <a:rect l="l" t="t" r="r" b="b"/>
            <a:pathLst>
              <a:path w="196845" h="364033">
                <a:moveTo>
                  <a:pt x="1597" y="173962"/>
                </a:moveTo>
                <a:lnTo>
                  <a:pt x="657" y="163437"/>
                </a:lnTo>
                <a:lnTo>
                  <a:pt x="657" y="160528"/>
                </a:lnTo>
                <a:lnTo>
                  <a:pt x="0" y="151350"/>
                </a:lnTo>
                <a:lnTo>
                  <a:pt x="0" y="149329"/>
                </a:lnTo>
                <a:lnTo>
                  <a:pt x="0" y="140152"/>
                </a:lnTo>
                <a:lnTo>
                  <a:pt x="0" y="138140"/>
                </a:lnTo>
                <a:lnTo>
                  <a:pt x="657" y="129627"/>
                </a:lnTo>
                <a:lnTo>
                  <a:pt x="657" y="127391"/>
                </a:lnTo>
                <a:lnTo>
                  <a:pt x="1597" y="119112"/>
                </a:lnTo>
                <a:lnTo>
                  <a:pt x="1597" y="116866"/>
                </a:lnTo>
                <a:lnTo>
                  <a:pt x="2255" y="109260"/>
                </a:lnTo>
                <a:lnTo>
                  <a:pt x="2255" y="107015"/>
                </a:lnTo>
                <a:lnTo>
                  <a:pt x="3664" y="99409"/>
                </a:lnTo>
                <a:lnTo>
                  <a:pt x="3664" y="97164"/>
                </a:lnTo>
                <a:lnTo>
                  <a:pt x="4979" y="90232"/>
                </a:lnTo>
                <a:lnTo>
                  <a:pt x="5637" y="87986"/>
                </a:lnTo>
                <a:lnTo>
                  <a:pt x="7234" y="81045"/>
                </a:lnTo>
                <a:lnTo>
                  <a:pt x="7892" y="79707"/>
                </a:lnTo>
                <a:lnTo>
                  <a:pt x="9301" y="72541"/>
                </a:lnTo>
                <a:lnTo>
                  <a:pt x="9959" y="71194"/>
                </a:lnTo>
                <a:lnTo>
                  <a:pt x="11932" y="64926"/>
                </a:lnTo>
                <a:lnTo>
                  <a:pt x="11932" y="63363"/>
                </a:lnTo>
                <a:lnTo>
                  <a:pt x="14845" y="57769"/>
                </a:lnTo>
                <a:lnTo>
                  <a:pt x="14845" y="56422"/>
                </a:lnTo>
                <a:lnTo>
                  <a:pt x="17852" y="50827"/>
                </a:lnTo>
                <a:lnTo>
                  <a:pt x="18509" y="49255"/>
                </a:lnTo>
                <a:lnTo>
                  <a:pt x="20483" y="43661"/>
                </a:lnTo>
                <a:lnTo>
                  <a:pt x="21234" y="42314"/>
                </a:lnTo>
                <a:lnTo>
                  <a:pt x="24147" y="37393"/>
                </a:lnTo>
                <a:lnTo>
                  <a:pt x="24805" y="36719"/>
                </a:lnTo>
                <a:lnTo>
                  <a:pt x="27530" y="31798"/>
                </a:lnTo>
                <a:lnTo>
                  <a:pt x="29033" y="31125"/>
                </a:lnTo>
                <a:lnTo>
                  <a:pt x="31758" y="26868"/>
                </a:lnTo>
                <a:lnTo>
                  <a:pt x="32415" y="25306"/>
                </a:lnTo>
                <a:lnTo>
                  <a:pt x="36080" y="21947"/>
                </a:lnTo>
                <a:lnTo>
                  <a:pt x="36738" y="21274"/>
                </a:lnTo>
                <a:lnTo>
                  <a:pt x="40308" y="17690"/>
                </a:lnTo>
                <a:lnTo>
                  <a:pt x="41060" y="17017"/>
                </a:lnTo>
                <a:lnTo>
                  <a:pt x="44630" y="13434"/>
                </a:lnTo>
                <a:lnTo>
                  <a:pt x="45288" y="12760"/>
                </a:lnTo>
                <a:lnTo>
                  <a:pt x="48670" y="9851"/>
                </a:lnTo>
                <a:lnTo>
                  <a:pt x="49328" y="9851"/>
                </a:lnTo>
                <a:lnTo>
                  <a:pt x="53650" y="7166"/>
                </a:lnTo>
                <a:lnTo>
                  <a:pt x="54308" y="7166"/>
                </a:lnTo>
                <a:lnTo>
                  <a:pt x="57878" y="4930"/>
                </a:lnTo>
                <a:lnTo>
                  <a:pt x="59288" y="4256"/>
                </a:lnTo>
                <a:lnTo>
                  <a:pt x="62858" y="2909"/>
                </a:lnTo>
                <a:lnTo>
                  <a:pt x="64174" y="2909"/>
                </a:lnTo>
                <a:lnTo>
                  <a:pt x="67838" y="1347"/>
                </a:lnTo>
                <a:lnTo>
                  <a:pt x="69154" y="1347"/>
                </a:lnTo>
                <a:lnTo>
                  <a:pt x="73476" y="0"/>
                </a:lnTo>
                <a:lnTo>
                  <a:pt x="74133" y="0"/>
                </a:lnTo>
                <a:lnTo>
                  <a:pt x="78362" y="0"/>
                </a:lnTo>
                <a:lnTo>
                  <a:pt x="79113" y="0"/>
                </a:lnTo>
                <a:lnTo>
                  <a:pt x="83342" y="0"/>
                </a:lnTo>
                <a:lnTo>
                  <a:pt x="83999" y="0"/>
                </a:lnTo>
                <a:lnTo>
                  <a:pt x="88321" y="0"/>
                </a:lnTo>
                <a:lnTo>
                  <a:pt x="89637" y="673"/>
                </a:lnTo>
                <a:lnTo>
                  <a:pt x="93959" y="1347"/>
                </a:lnTo>
                <a:lnTo>
                  <a:pt x="94617" y="1347"/>
                </a:lnTo>
                <a:lnTo>
                  <a:pt x="98939" y="2909"/>
                </a:lnTo>
                <a:lnTo>
                  <a:pt x="100254" y="2909"/>
                </a:lnTo>
                <a:lnTo>
                  <a:pt x="104482" y="4930"/>
                </a:lnTo>
                <a:lnTo>
                  <a:pt x="105234" y="4930"/>
                </a:lnTo>
                <a:lnTo>
                  <a:pt x="109462" y="7166"/>
                </a:lnTo>
                <a:lnTo>
                  <a:pt x="110120" y="7839"/>
                </a:lnTo>
                <a:lnTo>
                  <a:pt x="114254" y="10524"/>
                </a:lnTo>
                <a:lnTo>
                  <a:pt x="115758" y="11422"/>
                </a:lnTo>
                <a:lnTo>
                  <a:pt x="119140" y="14107"/>
                </a:lnTo>
                <a:lnTo>
                  <a:pt x="120737" y="14781"/>
                </a:lnTo>
                <a:lnTo>
                  <a:pt x="124778" y="17690"/>
                </a:lnTo>
                <a:lnTo>
                  <a:pt x="125717" y="19038"/>
                </a:lnTo>
                <a:lnTo>
                  <a:pt x="129758" y="22611"/>
                </a:lnTo>
                <a:lnTo>
                  <a:pt x="130415" y="23285"/>
                </a:lnTo>
                <a:lnTo>
                  <a:pt x="134737" y="27542"/>
                </a:lnTo>
                <a:lnTo>
                  <a:pt x="135395" y="28879"/>
                </a:lnTo>
                <a:lnTo>
                  <a:pt x="139623" y="33136"/>
                </a:lnTo>
                <a:lnTo>
                  <a:pt x="140375" y="34483"/>
                </a:lnTo>
                <a:lnTo>
                  <a:pt x="143945" y="39404"/>
                </a:lnTo>
                <a:lnTo>
                  <a:pt x="145261" y="40976"/>
                </a:lnTo>
                <a:lnTo>
                  <a:pt x="148925" y="46570"/>
                </a:lnTo>
                <a:lnTo>
                  <a:pt x="149583" y="47918"/>
                </a:lnTo>
                <a:lnTo>
                  <a:pt x="153153" y="53512"/>
                </a:lnTo>
                <a:lnTo>
                  <a:pt x="154563" y="55074"/>
                </a:lnTo>
                <a:lnTo>
                  <a:pt x="157194" y="61342"/>
                </a:lnTo>
                <a:lnTo>
                  <a:pt x="158791" y="63363"/>
                </a:lnTo>
                <a:lnTo>
                  <a:pt x="161516" y="69856"/>
                </a:lnTo>
                <a:lnTo>
                  <a:pt x="162174" y="71867"/>
                </a:lnTo>
                <a:lnTo>
                  <a:pt x="165744" y="78809"/>
                </a:lnTo>
                <a:lnTo>
                  <a:pt x="166496" y="81045"/>
                </a:lnTo>
                <a:lnTo>
                  <a:pt x="169408" y="88660"/>
                </a:lnTo>
                <a:lnTo>
                  <a:pt x="170066" y="90896"/>
                </a:lnTo>
                <a:lnTo>
                  <a:pt x="173449" y="98736"/>
                </a:lnTo>
                <a:lnTo>
                  <a:pt x="174388" y="100747"/>
                </a:lnTo>
                <a:lnTo>
                  <a:pt x="176361" y="109260"/>
                </a:lnTo>
                <a:lnTo>
                  <a:pt x="177019" y="111945"/>
                </a:lnTo>
                <a:lnTo>
                  <a:pt x="179932" y="121123"/>
                </a:lnTo>
                <a:lnTo>
                  <a:pt x="180684" y="123359"/>
                </a:lnTo>
                <a:lnTo>
                  <a:pt x="182657" y="132321"/>
                </a:lnTo>
                <a:lnTo>
                  <a:pt x="183315" y="135231"/>
                </a:lnTo>
                <a:lnTo>
                  <a:pt x="185570" y="145082"/>
                </a:lnTo>
                <a:lnTo>
                  <a:pt x="186321" y="147992"/>
                </a:lnTo>
                <a:lnTo>
                  <a:pt x="187637" y="158507"/>
                </a:lnTo>
                <a:lnTo>
                  <a:pt x="188294" y="160528"/>
                </a:lnTo>
                <a:lnTo>
                  <a:pt x="190549" y="171941"/>
                </a:lnTo>
                <a:lnTo>
                  <a:pt x="190549" y="174626"/>
                </a:lnTo>
                <a:lnTo>
                  <a:pt x="191865" y="185825"/>
                </a:lnTo>
                <a:lnTo>
                  <a:pt x="192617" y="188734"/>
                </a:lnTo>
                <a:lnTo>
                  <a:pt x="193274" y="200821"/>
                </a:lnTo>
                <a:lnTo>
                  <a:pt x="193932" y="204180"/>
                </a:lnTo>
                <a:lnTo>
                  <a:pt x="194590" y="216276"/>
                </a:lnTo>
                <a:lnTo>
                  <a:pt x="195529" y="219635"/>
                </a:lnTo>
                <a:lnTo>
                  <a:pt x="196187" y="232395"/>
                </a:lnTo>
                <a:lnTo>
                  <a:pt x="196187" y="235969"/>
                </a:lnTo>
                <a:lnTo>
                  <a:pt x="196187" y="249403"/>
                </a:lnTo>
                <a:lnTo>
                  <a:pt x="196187" y="252098"/>
                </a:lnTo>
                <a:lnTo>
                  <a:pt x="196845" y="266196"/>
                </a:lnTo>
                <a:lnTo>
                  <a:pt x="196845" y="269779"/>
                </a:lnTo>
                <a:lnTo>
                  <a:pt x="196845" y="284551"/>
                </a:lnTo>
                <a:lnTo>
                  <a:pt x="196187" y="288134"/>
                </a:lnTo>
                <a:lnTo>
                  <a:pt x="196187" y="302916"/>
                </a:lnTo>
                <a:lnTo>
                  <a:pt x="196187" y="306274"/>
                </a:lnTo>
                <a:lnTo>
                  <a:pt x="195529" y="321720"/>
                </a:lnTo>
                <a:lnTo>
                  <a:pt x="194590" y="325977"/>
                </a:lnTo>
                <a:lnTo>
                  <a:pt x="193932" y="341647"/>
                </a:lnTo>
                <a:lnTo>
                  <a:pt x="193274" y="345679"/>
                </a:lnTo>
                <a:lnTo>
                  <a:pt x="191865" y="364033"/>
                </a:lnTo>
              </a:path>
            </a:pathLst>
          </a:custGeom>
          <a:ln w="3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7489595" y="1991704"/>
            <a:ext cx="57691" cy="73210"/>
          </a:xfrm>
          <a:custGeom>
            <a:avLst/>
            <a:gdLst/>
            <a:ahLst/>
            <a:cxnLst/>
            <a:rect l="l" t="t" r="r" b="b"/>
            <a:pathLst>
              <a:path w="57691" h="73210">
                <a:moveTo>
                  <a:pt x="22550" y="73210"/>
                </a:moveTo>
                <a:lnTo>
                  <a:pt x="0" y="0"/>
                </a:lnTo>
                <a:lnTo>
                  <a:pt x="27436" y="16791"/>
                </a:lnTo>
                <a:lnTo>
                  <a:pt x="57691" y="4930"/>
                </a:lnTo>
                <a:lnTo>
                  <a:pt x="22550" y="73210"/>
                </a:lnTo>
                <a:close/>
              </a:path>
            </a:pathLst>
          </a:custGeom>
          <a:ln w="35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8045930" y="1853573"/>
            <a:ext cx="70469" cy="42314"/>
          </a:xfrm>
          <a:custGeom>
            <a:avLst/>
            <a:gdLst/>
            <a:ahLst/>
            <a:cxnLst/>
            <a:rect l="l" t="t" r="r" b="b"/>
            <a:pathLst>
              <a:path w="70469" h="42314">
                <a:moveTo>
                  <a:pt x="56281" y="21264"/>
                </a:moveTo>
                <a:lnTo>
                  <a:pt x="70469" y="0"/>
                </a:lnTo>
                <a:lnTo>
                  <a:pt x="0" y="21264"/>
                </a:lnTo>
                <a:lnTo>
                  <a:pt x="70469" y="42314"/>
                </a:lnTo>
                <a:lnTo>
                  <a:pt x="56281" y="21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8045930" y="1874837"/>
            <a:ext cx="761447" cy="0"/>
          </a:xfrm>
          <a:custGeom>
            <a:avLst/>
            <a:gdLst/>
            <a:ahLst/>
            <a:cxnLst/>
            <a:rect l="l" t="t" r="r" b="b"/>
            <a:pathLst>
              <a:path w="761447" h="0">
                <a:moveTo>
                  <a:pt x="0" y="0"/>
                </a:moveTo>
                <a:lnTo>
                  <a:pt x="761447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8045930" y="1853573"/>
            <a:ext cx="70469" cy="42314"/>
          </a:xfrm>
          <a:custGeom>
            <a:avLst/>
            <a:gdLst/>
            <a:ahLst/>
            <a:cxnLst/>
            <a:rect l="l" t="t" r="r" b="b"/>
            <a:pathLst>
              <a:path w="70469" h="42314">
                <a:moveTo>
                  <a:pt x="0" y="21264"/>
                </a:moveTo>
                <a:lnTo>
                  <a:pt x="70469" y="0"/>
                </a:lnTo>
                <a:lnTo>
                  <a:pt x="56281" y="21264"/>
                </a:lnTo>
                <a:lnTo>
                  <a:pt x="70469" y="42314"/>
                </a:lnTo>
                <a:lnTo>
                  <a:pt x="0" y="21264"/>
                </a:lnTo>
                <a:close/>
              </a:path>
            </a:pathLst>
          </a:custGeom>
          <a:ln w="3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8736814" y="1853573"/>
            <a:ext cx="70563" cy="42314"/>
          </a:xfrm>
          <a:custGeom>
            <a:avLst/>
            <a:gdLst/>
            <a:ahLst/>
            <a:cxnLst/>
            <a:rect l="l" t="t" r="r" b="b"/>
            <a:pathLst>
              <a:path w="70563" h="42314">
                <a:moveTo>
                  <a:pt x="70563" y="21264"/>
                </a:moveTo>
                <a:lnTo>
                  <a:pt x="0" y="0"/>
                </a:lnTo>
                <a:lnTo>
                  <a:pt x="14187" y="21264"/>
                </a:lnTo>
                <a:lnTo>
                  <a:pt x="0" y="42314"/>
                </a:lnTo>
                <a:lnTo>
                  <a:pt x="70563" y="21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8736814" y="1853573"/>
            <a:ext cx="70563" cy="42314"/>
          </a:xfrm>
          <a:custGeom>
            <a:avLst/>
            <a:gdLst/>
            <a:ahLst/>
            <a:cxnLst/>
            <a:rect l="l" t="t" r="r" b="b"/>
            <a:pathLst>
              <a:path w="70563" h="42314">
                <a:moveTo>
                  <a:pt x="70563" y="21264"/>
                </a:moveTo>
                <a:lnTo>
                  <a:pt x="0" y="42314"/>
                </a:lnTo>
                <a:lnTo>
                  <a:pt x="14187" y="21264"/>
                </a:lnTo>
                <a:lnTo>
                  <a:pt x="0" y="0"/>
                </a:lnTo>
                <a:lnTo>
                  <a:pt x="70563" y="21264"/>
                </a:lnTo>
                <a:close/>
              </a:path>
            </a:pathLst>
          </a:custGeom>
          <a:ln w="3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6649766" y="1731111"/>
            <a:ext cx="414624" cy="313431"/>
          </a:xfrm>
          <a:custGeom>
            <a:avLst/>
            <a:gdLst/>
            <a:ahLst/>
            <a:cxnLst/>
            <a:rect l="l" t="t" r="r" b="b"/>
            <a:pathLst>
              <a:path w="414624" h="313431">
                <a:moveTo>
                  <a:pt x="394808" y="17007"/>
                </a:moveTo>
                <a:lnTo>
                  <a:pt x="377844" y="19422"/>
                </a:lnTo>
                <a:lnTo>
                  <a:pt x="401789" y="72531"/>
                </a:lnTo>
                <a:lnTo>
                  <a:pt x="414624" y="0"/>
                </a:lnTo>
                <a:lnTo>
                  <a:pt x="394808" y="17007"/>
                </a:lnTo>
                <a:close/>
              </a:path>
              <a:path w="414624" h="313431">
                <a:moveTo>
                  <a:pt x="392778" y="-1347"/>
                </a:moveTo>
                <a:lnTo>
                  <a:pt x="390523" y="-14781"/>
                </a:lnTo>
                <a:lnTo>
                  <a:pt x="389856" y="-17690"/>
                </a:lnTo>
                <a:lnTo>
                  <a:pt x="387827" y="-30227"/>
                </a:lnTo>
                <a:lnTo>
                  <a:pt x="387150" y="-33810"/>
                </a:lnTo>
                <a:lnTo>
                  <a:pt x="384219" y="-45672"/>
                </a:lnTo>
                <a:lnTo>
                  <a:pt x="383542" y="-48582"/>
                </a:lnTo>
                <a:lnTo>
                  <a:pt x="380846" y="-60454"/>
                </a:lnTo>
                <a:lnTo>
                  <a:pt x="379944" y="-63363"/>
                </a:lnTo>
                <a:lnTo>
                  <a:pt x="377237" y="-74552"/>
                </a:lnTo>
                <a:lnTo>
                  <a:pt x="376561" y="-76797"/>
                </a:lnTo>
                <a:lnTo>
                  <a:pt x="372962" y="-87986"/>
                </a:lnTo>
                <a:lnTo>
                  <a:pt x="372286" y="-90222"/>
                </a:lnTo>
                <a:lnTo>
                  <a:pt x="368678" y="-100747"/>
                </a:lnTo>
                <a:lnTo>
                  <a:pt x="368011" y="-103432"/>
                </a:lnTo>
                <a:lnTo>
                  <a:pt x="363726" y="-113283"/>
                </a:lnTo>
                <a:lnTo>
                  <a:pt x="363050" y="-115529"/>
                </a:lnTo>
                <a:lnTo>
                  <a:pt x="359000" y="-124706"/>
                </a:lnTo>
                <a:lnTo>
                  <a:pt x="358098" y="-126718"/>
                </a:lnTo>
                <a:lnTo>
                  <a:pt x="354039" y="-135895"/>
                </a:lnTo>
                <a:lnTo>
                  <a:pt x="353146" y="-137916"/>
                </a:lnTo>
                <a:lnTo>
                  <a:pt x="349087" y="-146420"/>
                </a:lnTo>
                <a:lnTo>
                  <a:pt x="347509" y="-148656"/>
                </a:lnTo>
                <a:lnTo>
                  <a:pt x="343459" y="-156271"/>
                </a:lnTo>
                <a:lnTo>
                  <a:pt x="341880" y="-158507"/>
                </a:lnTo>
                <a:lnTo>
                  <a:pt x="336929" y="-166122"/>
                </a:lnTo>
                <a:lnTo>
                  <a:pt x="336252" y="-168358"/>
                </a:lnTo>
                <a:lnTo>
                  <a:pt x="331301" y="-175300"/>
                </a:lnTo>
                <a:lnTo>
                  <a:pt x="329948" y="-176647"/>
                </a:lnTo>
                <a:lnTo>
                  <a:pt x="324987" y="-183140"/>
                </a:lnTo>
                <a:lnTo>
                  <a:pt x="323643" y="-185151"/>
                </a:lnTo>
                <a:lnTo>
                  <a:pt x="318682" y="-190745"/>
                </a:lnTo>
                <a:lnTo>
                  <a:pt x="317329" y="-192991"/>
                </a:lnTo>
                <a:lnTo>
                  <a:pt x="311701" y="-198585"/>
                </a:lnTo>
                <a:lnTo>
                  <a:pt x="310122" y="-199932"/>
                </a:lnTo>
                <a:lnTo>
                  <a:pt x="305396" y="-204853"/>
                </a:lnTo>
                <a:lnTo>
                  <a:pt x="303817" y="-206200"/>
                </a:lnTo>
                <a:lnTo>
                  <a:pt x="298189" y="-211121"/>
                </a:lnTo>
                <a:lnTo>
                  <a:pt x="296836" y="-212019"/>
                </a:lnTo>
                <a:lnTo>
                  <a:pt x="291208" y="-216940"/>
                </a:lnTo>
                <a:lnTo>
                  <a:pt x="289855" y="-217614"/>
                </a:lnTo>
                <a:lnTo>
                  <a:pt x="283550" y="-221871"/>
                </a:lnTo>
                <a:lnTo>
                  <a:pt x="281972" y="-222544"/>
                </a:lnTo>
                <a:lnTo>
                  <a:pt x="276344" y="-226127"/>
                </a:lnTo>
                <a:lnTo>
                  <a:pt x="274991" y="-226792"/>
                </a:lnTo>
                <a:lnTo>
                  <a:pt x="268686" y="-229477"/>
                </a:lnTo>
                <a:lnTo>
                  <a:pt x="267333" y="-230150"/>
                </a:lnTo>
                <a:lnTo>
                  <a:pt x="260803" y="-233060"/>
                </a:lnTo>
                <a:lnTo>
                  <a:pt x="259450" y="-233733"/>
                </a:lnTo>
                <a:lnTo>
                  <a:pt x="253822" y="-235969"/>
                </a:lnTo>
                <a:lnTo>
                  <a:pt x="251792" y="-235969"/>
                </a:lnTo>
                <a:lnTo>
                  <a:pt x="246164" y="-237990"/>
                </a:lnTo>
                <a:lnTo>
                  <a:pt x="243909" y="-237990"/>
                </a:lnTo>
                <a:lnTo>
                  <a:pt x="237604" y="-239328"/>
                </a:lnTo>
                <a:lnTo>
                  <a:pt x="236251" y="-239328"/>
                </a:lnTo>
                <a:lnTo>
                  <a:pt x="229946" y="-240899"/>
                </a:lnTo>
                <a:lnTo>
                  <a:pt x="212160" y="-240899"/>
                </a:lnTo>
                <a:lnTo>
                  <a:pt x="205855" y="-240001"/>
                </a:lnTo>
                <a:lnTo>
                  <a:pt x="204502" y="-240001"/>
                </a:lnTo>
                <a:lnTo>
                  <a:pt x="198198" y="-238663"/>
                </a:lnTo>
                <a:lnTo>
                  <a:pt x="196619" y="-238663"/>
                </a:lnTo>
                <a:lnTo>
                  <a:pt x="190314" y="-237316"/>
                </a:lnTo>
                <a:lnTo>
                  <a:pt x="188285" y="-236643"/>
                </a:lnTo>
                <a:lnTo>
                  <a:pt x="181980" y="-235080"/>
                </a:lnTo>
                <a:lnTo>
                  <a:pt x="180402" y="-234407"/>
                </a:lnTo>
                <a:lnTo>
                  <a:pt x="174097" y="-231722"/>
                </a:lnTo>
                <a:lnTo>
                  <a:pt x="172744" y="-231722"/>
                </a:lnTo>
                <a:lnTo>
                  <a:pt x="166439" y="-228812"/>
                </a:lnTo>
                <a:lnTo>
                  <a:pt x="164184" y="-228139"/>
                </a:lnTo>
                <a:lnTo>
                  <a:pt x="157880" y="-224556"/>
                </a:lnTo>
                <a:lnTo>
                  <a:pt x="156527" y="-223882"/>
                </a:lnTo>
                <a:lnTo>
                  <a:pt x="150222" y="-219635"/>
                </a:lnTo>
                <a:lnTo>
                  <a:pt x="148869" y="-218961"/>
                </a:lnTo>
                <a:lnTo>
                  <a:pt x="142339" y="-214704"/>
                </a:lnTo>
                <a:lnTo>
                  <a:pt x="140986" y="-214031"/>
                </a:lnTo>
                <a:lnTo>
                  <a:pt x="134681" y="-209110"/>
                </a:lnTo>
                <a:lnTo>
                  <a:pt x="133328" y="-208436"/>
                </a:lnTo>
                <a:lnTo>
                  <a:pt x="126798" y="-202842"/>
                </a:lnTo>
                <a:lnTo>
                  <a:pt x="125445" y="-202168"/>
                </a:lnTo>
                <a:lnTo>
                  <a:pt x="119140" y="-196349"/>
                </a:lnTo>
                <a:lnTo>
                  <a:pt x="117796" y="-195002"/>
                </a:lnTo>
                <a:lnTo>
                  <a:pt x="112159" y="-188734"/>
                </a:lnTo>
                <a:lnTo>
                  <a:pt x="110580" y="-187387"/>
                </a:lnTo>
                <a:lnTo>
                  <a:pt x="104276" y="-180894"/>
                </a:lnTo>
                <a:lnTo>
                  <a:pt x="102932" y="-179556"/>
                </a:lnTo>
                <a:lnTo>
                  <a:pt x="97294" y="-172390"/>
                </a:lnTo>
                <a:lnTo>
                  <a:pt x="95941" y="-171052"/>
                </a:lnTo>
                <a:lnTo>
                  <a:pt x="90313" y="-164111"/>
                </a:lnTo>
                <a:lnTo>
                  <a:pt x="88735" y="-161866"/>
                </a:lnTo>
                <a:lnTo>
                  <a:pt x="83107" y="-154260"/>
                </a:lnTo>
                <a:lnTo>
                  <a:pt x="81754" y="-152014"/>
                </a:lnTo>
                <a:lnTo>
                  <a:pt x="76125" y="-144408"/>
                </a:lnTo>
                <a:lnTo>
                  <a:pt x="74772" y="-142163"/>
                </a:lnTo>
                <a:lnTo>
                  <a:pt x="69821" y="-133884"/>
                </a:lnTo>
                <a:lnTo>
                  <a:pt x="68468" y="-131648"/>
                </a:lnTo>
                <a:lnTo>
                  <a:pt x="63516" y="-122470"/>
                </a:lnTo>
                <a:lnTo>
                  <a:pt x="61938" y="-120449"/>
                </a:lnTo>
                <a:lnTo>
                  <a:pt x="57211" y="-111272"/>
                </a:lnTo>
                <a:lnTo>
                  <a:pt x="55633" y="-108362"/>
                </a:lnTo>
                <a:lnTo>
                  <a:pt x="50681" y="-98511"/>
                </a:lnTo>
                <a:lnTo>
                  <a:pt x="50005" y="-96500"/>
                </a:lnTo>
                <a:lnTo>
                  <a:pt x="45044" y="-85975"/>
                </a:lnTo>
                <a:lnTo>
                  <a:pt x="43700" y="-83066"/>
                </a:lnTo>
                <a:lnTo>
                  <a:pt x="39415" y="-72541"/>
                </a:lnTo>
                <a:lnTo>
                  <a:pt x="38062" y="-69631"/>
                </a:lnTo>
                <a:lnTo>
                  <a:pt x="33787" y="-59107"/>
                </a:lnTo>
                <a:lnTo>
                  <a:pt x="33111" y="-55523"/>
                </a:lnTo>
                <a:lnTo>
                  <a:pt x="28836" y="-44334"/>
                </a:lnTo>
                <a:lnTo>
                  <a:pt x="27483" y="-41649"/>
                </a:lnTo>
                <a:lnTo>
                  <a:pt x="23875" y="-29553"/>
                </a:lnTo>
                <a:lnTo>
                  <a:pt x="23198" y="-26644"/>
                </a:lnTo>
                <a:lnTo>
                  <a:pt x="18923" y="-14107"/>
                </a:lnTo>
                <a:lnTo>
                  <a:pt x="18246" y="-10524"/>
                </a:lnTo>
                <a:lnTo>
                  <a:pt x="14864" y="2011"/>
                </a:lnTo>
                <a:lnTo>
                  <a:pt x="14197" y="4920"/>
                </a:lnTo>
                <a:lnTo>
                  <a:pt x="10589" y="18355"/>
                </a:lnTo>
                <a:lnTo>
                  <a:pt x="9912" y="21938"/>
                </a:lnTo>
                <a:lnTo>
                  <a:pt x="6990" y="35821"/>
                </a:lnTo>
                <a:lnTo>
                  <a:pt x="6314" y="39395"/>
                </a:lnTo>
                <a:lnTo>
                  <a:pt x="3608" y="53503"/>
                </a:lnTo>
                <a:lnTo>
                  <a:pt x="2706" y="57086"/>
                </a:lnTo>
                <a:lnTo>
                  <a:pt x="0" y="73205"/>
                </a:lnTo>
                <a:lnTo>
                  <a:pt x="377844" y="19422"/>
                </a:lnTo>
                <a:lnTo>
                  <a:pt x="371609" y="5594"/>
                </a:lnTo>
                <a:lnTo>
                  <a:pt x="394808" y="17007"/>
                </a:lnTo>
                <a:lnTo>
                  <a:pt x="392778" y="1337"/>
                </a:lnTo>
                <a:lnTo>
                  <a:pt x="392778" y="-1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6649766" y="1490211"/>
            <a:ext cx="394808" cy="314105"/>
          </a:xfrm>
          <a:custGeom>
            <a:avLst/>
            <a:gdLst/>
            <a:ahLst/>
            <a:cxnLst/>
            <a:rect l="l" t="t" r="r" b="b"/>
            <a:pathLst>
              <a:path w="394808" h="314105">
                <a:moveTo>
                  <a:pt x="0" y="314105"/>
                </a:moveTo>
                <a:lnTo>
                  <a:pt x="2706" y="297986"/>
                </a:lnTo>
                <a:lnTo>
                  <a:pt x="3608" y="294402"/>
                </a:lnTo>
                <a:lnTo>
                  <a:pt x="6314" y="280295"/>
                </a:lnTo>
                <a:lnTo>
                  <a:pt x="6990" y="276721"/>
                </a:lnTo>
                <a:lnTo>
                  <a:pt x="9912" y="262838"/>
                </a:lnTo>
                <a:lnTo>
                  <a:pt x="10589" y="259255"/>
                </a:lnTo>
                <a:lnTo>
                  <a:pt x="14197" y="245820"/>
                </a:lnTo>
                <a:lnTo>
                  <a:pt x="14864" y="242911"/>
                </a:lnTo>
                <a:lnTo>
                  <a:pt x="18246" y="230375"/>
                </a:lnTo>
                <a:lnTo>
                  <a:pt x="18923" y="226791"/>
                </a:lnTo>
                <a:lnTo>
                  <a:pt x="23198" y="214255"/>
                </a:lnTo>
                <a:lnTo>
                  <a:pt x="23875" y="211346"/>
                </a:lnTo>
                <a:lnTo>
                  <a:pt x="27483" y="199249"/>
                </a:lnTo>
                <a:lnTo>
                  <a:pt x="28836" y="196564"/>
                </a:lnTo>
                <a:lnTo>
                  <a:pt x="33111" y="185375"/>
                </a:lnTo>
                <a:lnTo>
                  <a:pt x="33787" y="181792"/>
                </a:lnTo>
                <a:lnTo>
                  <a:pt x="38062" y="171268"/>
                </a:lnTo>
                <a:lnTo>
                  <a:pt x="39415" y="168358"/>
                </a:lnTo>
                <a:lnTo>
                  <a:pt x="43700" y="157833"/>
                </a:lnTo>
                <a:lnTo>
                  <a:pt x="45044" y="154924"/>
                </a:lnTo>
                <a:lnTo>
                  <a:pt x="50005" y="144399"/>
                </a:lnTo>
                <a:lnTo>
                  <a:pt x="50681" y="142388"/>
                </a:lnTo>
                <a:lnTo>
                  <a:pt x="55633" y="132537"/>
                </a:lnTo>
                <a:lnTo>
                  <a:pt x="57211" y="129627"/>
                </a:lnTo>
                <a:lnTo>
                  <a:pt x="61938" y="120449"/>
                </a:lnTo>
                <a:lnTo>
                  <a:pt x="63516" y="118429"/>
                </a:lnTo>
                <a:lnTo>
                  <a:pt x="68468" y="109251"/>
                </a:lnTo>
                <a:lnTo>
                  <a:pt x="69821" y="107015"/>
                </a:lnTo>
                <a:lnTo>
                  <a:pt x="74772" y="98736"/>
                </a:lnTo>
                <a:lnTo>
                  <a:pt x="76125" y="96490"/>
                </a:lnTo>
                <a:lnTo>
                  <a:pt x="81754" y="88885"/>
                </a:lnTo>
                <a:lnTo>
                  <a:pt x="83107" y="86639"/>
                </a:lnTo>
                <a:lnTo>
                  <a:pt x="88735" y="79033"/>
                </a:lnTo>
                <a:lnTo>
                  <a:pt x="90313" y="76788"/>
                </a:lnTo>
                <a:lnTo>
                  <a:pt x="95941" y="69846"/>
                </a:lnTo>
                <a:lnTo>
                  <a:pt x="97294" y="68509"/>
                </a:lnTo>
                <a:lnTo>
                  <a:pt x="102932" y="61342"/>
                </a:lnTo>
                <a:lnTo>
                  <a:pt x="104276" y="60005"/>
                </a:lnTo>
                <a:lnTo>
                  <a:pt x="110580" y="53512"/>
                </a:lnTo>
                <a:lnTo>
                  <a:pt x="112159" y="52165"/>
                </a:lnTo>
                <a:lnTo>
                  <a:pt x="117796" y="45897"/>
                </a:lnTo>
                <a:lnTo>
                  <a:pt x="119140" y="44550"/>
                </a:lnTo>
                <a:lnTo>
                  <a:pt x="125445" y="38731"/>
                </a:lnTo>
                <a:lnTo>
                  <a:pt x="126798" y="38057"/>
                </a:lnTo>
                <a:lnTo>
                  <a:pt x="133328" y="32463"/>
                </a:lnTo>
                <a:lnTo>
                  <a:pt x="134681" y="31789"/>
                </a:lnTo>
                <a:lnTo>
                  <a:pt x="140986" y="26868"/>
                </a:lnTo>
                <a:lnTo>
                  <a:pt x="142339" y="26194"/>
                </a:lnTo>
                <a:lnTo>
                  <a:pt x="148869" y="21938"/>
                </a:lnTo>
                <a:lnTo>
                  <a:pt x="150222" y="21264"/>
                </a:lnTo>
                <a:lnTo>
                  <a:pt x="156527" y="17017"/>
                </a:lnTo>
                <a:lnTo>
                  <a:pt x="157880" y="16343"/>
                </a:lnTo>
                <a:lnTo>
                  <a:pt x="164184" y="12760"/>
                </a:lnTo>
                <a:lnTo>
                  <a:pt x="166439" y="12087"/>
                </a:lnTo>
                <a:lnTo>
                  <a:pt x="172744" y="9177"/>
                </a:lnTo>
                <a:lnTo>
                  <a:pt x="174097" y="9177"/>
                </a:lnTo>
                <a:lnTo>
                  <a:pt x="180402" y="6492"/>
                </a:lnTo>
                <a:lnTo>
                  <a:pt x="181980" y="5819"/>
                </a:lnTo>
                <a:lnTo>
                  <a:pt x="188285" y="4256"/>
                </a:lnTo>
                <a:lnTo>
                  <a:pt x="190314" y="3583"/>
                </a:lnTo>
                <a:lnTo>
                  <a:pt x="196619" y="2235"/>
                </a:lnTo>
                <a:lnTo>
                  <a:pt x="198198" y="2235"/>
                </a:lnTo>
                <a:lnTo>
                  <a:pt x="204502" y="898"/>
                </a:lnTo>
                <a:lnTo>
                  <a:pt x="205855" y="898"/>
                </a:lnTo>
                <a:lnTo>
                  <a:pt x="212160" y="0"/>
                </a:lnTo>
                <a:lnTo>
                  <a:pt x="214406" y="0"/>
                </a:lnTo>
                <a:lnTo>
                  <a:pt x="220720" y="0"/>
                </a:lnTo>
                <a:lnTo>
                  <a:pt x="222063" y="0"/>
                </a:lnTo>
                <a:lnTo>
                  <a:pt x="228368" y="0"/>
                </a:lnTo>
                <a:lnTo>
                  <a:pt x="229946" y="0"/>
                </a:lnTo>
                <a:lnTo>
                  <a:pt x="236251" y="1571"/>
                </a:lnTo>
                <a:lnTo>
                  <a:pt x="237604" y="1571"/>
                </a:lnTo>
                <a:lnTo>
                  <a:pt x="243909" y="2909"/>
                </a:lnTo>
                <a:lnTo>
                  <a:pt x="246164" y="2909"/>
                </a:lnTo>
                <a:lnTo>
                  <a:pt x="251792" y="4930"/>
                </a:lnTo>
                <a:lnTo>
                  <a:pt x="253822" y="4930"/>
                </a:lnTo>
                <a:lnTo>
                  <a:pt x="259450" y="7166"/>
                </a:lnTo>
                <a:lnTo>
                  <a:pt x="260803" y="7839"/>
                </a:lnTo>
                <a:lnTo>
                  <a:pt x="267333" y="10749"/>
                </a:lnTo>
                <a:lnTo>
                  <a:pt x="268686" y="11422"/>
                </a:lnTo>
                <a:lnTo>
                  <a:pt x="274991" y="14107"/>
                </a:lnTo>
                <a:lnTo>
                  <a:pt x="276344" y="14772"/>
                </a:lnTo>
                <a:lnTo>
                  <a:pt x="281972" y="18355"/>
                </a:lnTo>
                <a:lnTo>
                  <a:pt x="283550" y="19028"/>
                </a:lnTo>
                <a:lnTo>
                  <a:pt x="289855" y="23285"/>
                </a:lnTo>
                <a:lnTo>
                  <a:pt x="291208" y="23959"/>
                </a:lnTo>
                <a:lnTo>
                  <a:pt x="296836" y="28879"/>
                </a:lnTo>
                <a:lnTo>
                  <a:pt x="298189" y="29778"/>
                </a:lnTo>
                <a:lnTo>
                  <a:pt x="303817" y="34698"/>
                </a:lnTo>
                <a:lnTo>
                  <a:pt x="305396" y="36046"/>
                </a:lnTo>
                <a:lnTo>
                  <a:pt x="310122" y="40967"/>
                </a:lnTo>
                <a:lnTo>
                  <a:pt x="311701" y="42314"/>
                </a:lnTo>
                <a:lnTo>
                  <a:pt x="317329" y="47908"/>
                </a:lnTo>
                <a:lnTo>
                  <a:pt x="318682" y="50153"/>
                </a:lnTo>
                <a:lnTo>
                  <a:pt x="323643" y="55748"/>
                </a:lnTo>
                <a:lnTo>
                  <a:pt x="324987" y="57759"/>
                </a:lnTo>
                <a:lnTo>
                  <a:pt x="329948" y="64252"/>
                </a:lnTo>
                <a:lnTo>
                  <a:pt x="331301" y="65599"/>
                </a:lnTo>
                <a:lnTo>
                  <a:pt x="336252" y="72541"/>
                </a:lnTo>
                <a:lnTo>
                  <a:pt x="336929" y="74777"/>
                </a:lnTo>
                <a:lnTo>
                  <a:pt x="341880" y="82392"/>
                </a:lnTo>
                <a:lnTo>
                  <a:pt x="343459" y="84628"/>
                </a:lnTo>
                <a:lnTo>
                  <a:pt x="347509" y="92243"/>
                </a:lnTo>
                <a:lnTo>
                  <a:pt x="349087" y="94479"/>
                </a:lnTo>
                <a:lnTo>
                  <a:pt x="353146" y="102983"/>
                </a:lnTo>
                <a:lnTo>
                  <a:pt x="354039" y="105004"/>
                </a:lnTo>
                <a:lnTo>
                  <a:pt x="358098" y="114181"/>
                </a:lnTo>
                <a:lnTo>
                  <a:pt x="359000" y="116193"/>
                </a:lnTo>
                <a:lnTo>
                  <a:pt x="363050" y="125370"/>
                </a:lnTo>
                <a:lnTo>
                  <a:pt x="363726" y="127616"/>
                </a:lnTo>
                <a:lnTo>
                  <a:pt x="368011" y="137467"/>
                </a:lnTo>
                <a:lnTo>
                  <a:pt x="368678" y="140152"/>
                </a:lnTo>
                <a:lnTo>
                  <a:pt x="372286" y="150677"/>
                </a:lnTo>
                <a:lnTo>
                  <a:pt x="372962" y="152912"/>
                </a:lnTo>
                <a:lnTo>
                  <a:pt x="376561" y="164101"/>
                </a:lnTo>
                <a:lnTo>
                  <a:pt x="377237" y="166347"/>
                </a:lnTo>
                <a:lnTo>
                  <a:pt x="379944" y="177536"/>
                </a:lnTo>
                <a:lnTo>
                  <a:pt x="380846" y="180445"/>
                </a:lnTo>
                <a:lnTo>
                  <a:pt x="383542" y="192317"/>
                </a:lnTo>
                <a:lnTo>
                  <a:pt x="384219" y="195227"/>
                </a:lnTo>
                <a:lnTo>
                  <a:pt x="387150" y="207089"/>
                </a:lnTo>
                <a:lnTo>
                  <a:pt x="387827" y="210672"/>
                </a:lnTo>
                <a:lnTo>
                  <a:pt x="389856" y="223208"/>
                </a:lnTo>
                <a:lnTo>
                  <a:pt x="390523" y="226118"/>
                </a:lnTo>
                <a:lnTo>
                  <a:pt x="392778" y="239552"/>
                </a:lnTo>
                <a:lnTo>
                  <a:pt x="392778" y="242237"/>
                </a:lnTo>
                <a:lnTo>
                  <a:pt x="394808" y="257907"/>
                </a:lnTo>
              </a:path>
            </a:pathLst>
          </a:custGeom>
          <a:ln w="3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7021376" y="1731111"/>
            <a:ext cx="43014" cy="72531"/>
          </a:xfrm>
          <a:custGeom>
            <a:avLst/>
            <a:gdLst/>
            <a:ahLst/>
            <a:cxnLst/>
            <a:rect l="l" t="t" r="r" b="b"/>
            <a:pathLst>
              <a:path w="43014" h="72531">
                <a:moveTo>
                  <a:pt x="30179" y="72531"/>
                </a:moveTo>
                <a:lnTo>
                  <a:pt x="0" y="5594"/>
                </a:lnTo>
                <a:lnTo>
                  <a:pt x="23198" y="17007"/>
                </a:lnTo>
                <a:lnTo>
                  <a:pt x="43014" y="0"/>
                </a:lnTo>
                <a:lnTo>
                  <a:pt x="30179" y="72531"/>
                </a:lnTo>
                <a:close/>
              </a:path>
            </a:pathLst>
          </a:custGeom>
          <a:ln w="3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9306678" y="1876184"/>
            <a:ext cx="181905" cy="0"/>
          </a:xfrm>
          <a:custGeom>
            <a:avLst/>
            <a:gdLst/>
            <a:ahLst/>
            <a:cxnLst/>
            <a:rect l="l" t="t" r="r" b="b"/>
            <a:pathLst>
              <a:path w="181905" h="0">
                <a:moveTo>
                  <a:pt x="0" y="0"/>
                </a:moveTo>
                <a:lnTo>
                  <a:pt x="181905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9735228" y="1893866"/>
            <a:ext cx="164429" cy="0"/>
          </a:xfrm>
          <a:custGeom>
            <a:avLst/>
            <a:gdLst/>
            <a:ahLst/>
            <a:cxnLst/>
            <a:rect l="l" t="t" r="r" b="b"/>
            <a:pathLst>
              <a:path w="164429" h="0">
                <a:moveTo>
                  <a:pt x="0" y="0"/>
                </a:moveTo>
                <a:lnTo>
                  <a:pt x="164429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9735228" y="1858494"/>
            <a:ext cx="164429" cy="0"/>
          </a:xfrm>
          <a:custGeom>
            <a:avLst/>
            <a:gdLst/>
            <a:ahLst/>
            <a:cxnLst/>
            <a:rect l="l" t="t" r="r" b="b"/>
            <a:pathLst>
              <a:path w="164429" h="0">
                <a:moveTo>
                  <a:pt x="0" y="0"/>
                </a:moveTo>
                <a:lnTo>
                  <a:pt x="164429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026690" y="1893866"/>
            <a:ext cx="171757" cy="0"/>
          </a:xfrm>
          <a:custGeom>
            <a:avLst/>
            <a:gdLst/>
            <a:ahLst/>
            <a:cxnLst/>
            <a:rect l="l" t="t" r="r" b="b"/>
            <a:pathLst>
              <a:path w="171757" h="0">
                <a:moveTo>
                  <a:pt x="0" y="0"/>
                </a:moveTo>
                <a:lnTo>
                  <a:pt x="171757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026690" y="1858494"/>
            <a:ext cx="171757" cy="0"/>
          </a:xfrm>
          <a:custGeom>
            <a:avLst/>
            <a:gdLst/>
            <a:ahLst/>
            <a:cxnLst/>
            <a:rect l="l" t="t" r="r" b="b"/>
            <a:pathLst>
              <a:path w="171757" h="0">
                <a:moveTo>
                  <a:pt x="0" y="0"/>
                </a:moveTo>
                <a:lnTo>
                  <a:pt x="171757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6570718" y="1126139"/>
            <a:ext cx="181980" cy="0"/>
          </a:xfrm>
          <a:custGeom>
            <a:avLst/>
            <a:gdLst/>
            <a:ahLst/>
            <a:cxnLst/>
            <a:rect l="l" t="t" r="r" b="b"/>
            <a:pathLst>
              <a:path w="181980" h="0">
                <a:moveTo>
                  <a:pt x="0" y="0"/>
                </a:moveTo>
                <a:lnTo>
                  <a:pt x="181980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6570718" y="1091711"/>
            <a:ext cx="181980" cy="0"/>
          </a:xfrm>
          <a:custGeom>
            <a:avLst/>
            <a:gdLst/>
            <a:ahLst/>
            <a:cxnLst/>
            <a:rect l="l" t="t" r="r" b="b"/>
            <a:pathLst>
              <a:path w="181980" h="0">
                <a:moveTo>
                  <a:pt x="0" y="0"/>
                </a:moveTo>
                <a:lnTo>
                  <a:pt x="181980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6999530" y="1108738"/>
            <a:ext cx="100893" cy="0"/>
          </a:xfrm>
          <a:custGeom>
            <a:avLst/>
            <a:gdLst/>
            <a:ahLst/>
            <a:cxnLst/>
            <a:rect l="l" t="t" r="r" b="b"/>
            <a:pathLst>
              <a:path w="100893" h="0">
                <a:moveTo>
                  <a:pt x="0" y="0"/>
                </a:moveTo>
                <a:lnTo>
                  <a:pt x="100893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7347058" y="1126139"/>
            <a:ext cx="115758" cy="0"/>
          </a:xfrm>
          <a:custGeom>
            <a:avLst/>
            <a:gdLst/>
            <a:ahLst/>
            <a:cxnLst/>
            <a:rect l="l" t="t" r="r" b="b"/>
            <a:pathLst>
              <a:path w="115758" h="0">
                <a:moveTo>
                  <a:pt x="0" y="0"/>
                </a:moveTo>
                <a:lnTo>
                  <a:pt x="115758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347058" y="1091057"/>
            <a:ext cx="115758" cy="0"/>
          </a:xfrm>
          <a:custGeom>
            <a:avLst/>
            <a:gdLst/>
            <a:ahLst/>
            <a:cxnLst/>
            <a:rect l="l" t="t" r="r" b="b"/>
            <a:pathLst>
              <a:path w="115758" h="0">
                <a:moveTo>
                  <a:pt x="0" y="0"/>
                </a:moveTo>
                <a:lnTo>
                  <a:pt x="115758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367541" y="870084"/>
            <a:ext cx="222026" cy="420204"/>
          </a:xfrm>
          <a:custGeom>
            <a:avLst/>
            <a:gdLst/>
            <a:ahLst/>
            <a:cxnLst/>
            <a:rect l="l" t="t" r="r" b="b"/>
            <a:pathLst>
              <a:path w="222026" h="420204">
                <a:moveTo>
                  <a:pt x="191865" y="364006"/>
                </a:moveTo>
                <a:lnTo>
                  <a:pt x="193180" y="345651"/>
                </a:lnTo>
                <a:lnTo>
                  <a:pt x="193932" y="341394"/>
                </a:lnTo>
                <a:lnTo>
                  <a:pt x="194590" y="325949"/>
                </a:lnTo>
                <a:lnTo>
                  <a:pt x="195247" y="321692"/>
                </a:lnTo>
                <a:lnTo>
                  <a:pt x="195905" y="306246"/>
                </a:lnTo>
                <a:lnTo>
                  <a:pt x="195905" y="287891"/>
                </a:lnTo>
                <a:lnTo>
                  <a:pt x="196845" y="284308"/>
                </a:lnTo>
                <a:lnTo>
                  <a:pt x="196845" y="266159"/>
                </a:lnTo>
                <a:lnTo>
                  <a:pt x="195905" y="252032"/>
                </a:lnTo>
                <a:lnTo>
                  <a:pt x="195905" y="232386"/>
                </a:lnTo>
                <a:lnTo>
                  <a:pt x="195247" y="219569"/>
                </a:lnTo>
                <a:lnTo>
                  <a:pt x="194590" y="216014"/>
                </a:lnTo>
                <a:lnTo>
                  <a:pt x="193932" y="204133"/>
                </a:lnTo>
                <a:lnTo>
                  <a:pt x="193180" y="200578"/>
                </a:lnTo>
                <a:lnTo>
                  <a:pt x="192523" y="188697"/>
                </a:lnTo>
                <a:lnTo>
                  <a:pt x="191865" y="185796"/>
                </a:lnTo>
                <a:lnTo>
                  <a:pt x="190268" y="174570"/>
                </a:lnTo>
                <a:lnTo>
                  <a:pt x="190268" y="171670"/>
                </a:lnTo>
                <a:lnTo>
                  <a:pt x="188294" y="160537"/>
                </a:lnTo>
                <a:lnTo>
                  <a:pt x="187637" y="158292"/>
                </a:lnTo>
                <a:lnTo>
                  <a:pt x="186227" y="147720"/>
                </a:lnTo>
                <a:lnTo>
                  <a:pt x="185570" y="145007"/>
                </a:lnTo>
                <a:lnTo>
                  <a:pt x="183315" y="135184"/>
                </a:lnTo>
                <a:lnTo>
                  <a:pt x="182657" y="132284"/>
                </a:lnTo>
                <a:lnTo>
                  <a:pt x="180590" y="123116"/>
                </a:lnTo>
                <a:lnTo>
                  <a:pt x="179744" y="121058"/>
                </a:lnTo>
                <a:lnTo>
                  <a:pt x="177019" y="111889"/>
                </a:lnTo>
                <a:lnTo>
                  <a:pt x="176361" y="108989"/>
                </a:lnTo>
                <a:lnTo>
                  <a:pt x="174106" y="100476"/>
                </a:lnTo>
                <a:lnTo>
                  <a:pt x="173449" y="98511"/>
                </a:lnTo>
                <a:lnTo>
                  <a:pt x="170066" y="90653"/>
                </a:lnTo>
                <a:lnTo>
                  <a:pt x="169315" y="88595"/>
                </a:lnTo>
                <a:lnTo>
                  <a:pt x="166402" y="80830"/>
                </a:lnTo>
                <a:lnTo>
                  <a:pt x="165744" y="78771"/>
                </a:lnTo>
                <a:lnTo>
                  <a:pt x="162174" y="71848"/>
                </a:lnTo>
                <a:lnTo>
                  <a:pt x="161516" y="69603"/>
                </a:lnTo>
                <a:lnTo>
                  <a:pt x="158791" y="63335"/>
                </a:lnTo>
                <a:lnTo>
                  <a:pt x="157194" y="61090"/>
                </a:lnTo>
                <a:lnTo>
                  <a:pt x="154469" y="54822"/>
                </a:lnTo>
                <a:lnTo>
                  <a:pt x="153153" y="53512"/>
                </a:lnTo>
                <a:lnTo>
                  <a:pt x="149489" y="47899"/>
                </a:lnTo>
                <a:lnTo>
                  <a:pt x="148831" y="46308"/>
                </a:lnTo>
                <a:lnTo>
                  <a:pt x="145261" y="40695"/>
                </a:lnTo>
                <a:lnTo>
                  <a:pt x="143945" y="39385"/>
                </a:lnTo>
                <a:lnTo>
                  <a:pt x="140281" y="34427"/>
                </a:lnTo>
                <a:lnTo>
                  <a:pt x="139623" y="33117"/>
                </a:lnTo>
                <a:lnTo>
                  <a:pt x="135301" y="28814"/>
                </a:lnTo>
                <a:lnTo>
                  <a:pt x="134643" y="27317"/>
                </a:lnTo>
                <a:lnTo>
                  <a:pt x="130415" y="23014"/>
                </a:lnTo>
                <a:lnTo>
                  <a:pt x="129758" y="22359"/>
                </a:lnTo>
                <a:lnTo>
                  <a:pt x="125435" y="18991"/>
                </a:lnTo>
                <a:lnTo>
                  <a:pt x="124778" y="17400"/>
                </a:lnTo>
                <a:lnTo>
                  <a:pt x="120456" y="14781"/>
                </a:lnTo>
                <a:lnTo>
                  <a:pt x="119140" y="14126"/>
                </a:lnTo>
                <a:lnTo>
                  <a:pt x="115758" y="11132"/>
                </a:lnTo>
                <a:lnTo>
                  <a:pt x="114160" y="10477"/>
                </a:lnTo>
                <a:lnTo>
                  <a:pt x="110120" y="7577"/>
                </a:lnTo>
                <a:lnTo>
                  <a:pt x="109180" y="6922"/>
                </a:lnTo>
                <a:lnTo>
                  <a:pt x="105140" y="4864"/>
                </a:lnTo>
                <a:lnTo>
                  <a:pt x="104294" y="4864"/>
                </a:lnTo>
                <a:lnTo>
                  <a:pt x="100254" y="2619"/>
                </a:lnTo>
                <a:lnTo>
                  <a:pt x="98657" y="2619"/>
                </a:lnTo>
                <a:lnTo>
                  <a:pt x="94617" y="1309"/>
                </a:lnTo>
                <a:lnTo>
                  <a:pt x="93865" y="1309"/>
                </a:lnTo>
                <a:lnTo>
                  <a:pt x="89637" y="654"/>
                </a:lnTo>
                <a:lnTo>
                  <a:pt x="88039" y="0"/>
                </a:lnTo>
                <a:lnTo>
                  <a:pt x="73382" y="0"/>
                </a:lnTo>
                <a:lnTo>
                  <a:pt x="69154" y="1309"/>
                </a:lnTo>
                <a:lnTo>
                  <a:pt x="67744" y="1309"/>
                </a:lnTo>
                <a:lnTo>
                  <a:pt x="64174" y="2619"/>
                </a:lnTo>
                <a:lnTo>
                  <a:pt x="62858" y="2619"/>
                </a:lnTo>
                <a:lnTo>
                  <a:pt x="59194" y="4209"/>
                </a:lnTo>
                <a:lnTo>
                  <a:pt x="57878" y="4864"/>
                </a:lnTo>
                <a:lnTo>
                  <a:pt x="54308" y="6922"/>
                </a:lnTo>
                <a:lnTo>
                  <a:pt x="53556" y="6922"/>
                </a:lnTo>
                <a:lnTo>
                  <a:pt x="49328" y="9823"/>
                </a:lnTo>
                <a:lnTo>
                  <a:pt x="48670" y="9823"/>
                </a:lnTo>
                <a:lnTo>
                  <a:pt x="45006" y="12536"/>
                </a:lnTo>
                <a:lnTo>
                  <a:pt x="44348" y="13191"/>
                </a:lnTo>
                <a:lnTo>
                  <a:pt x="40966" y="16746"/>
                </a:lnTo>
                <a:lnTo>
                  <a:pt x="40308" y="17400"/>
                </a:lnTo>
                <a:lnTo>
                  <a:pt x="36738" y="21049"/>
                </a:lnTo>
                <a:lnTo>
                  <a:pt x="35986" y="21704"/>
                </a:lnTo>
                <a:lnTo>
                  <a:pt x="32415" y="25259"/>
                </a:lnTo>
                <a:lnTo>
                  <a:pt x="31758" y="26662"/>
                </a:lnTo>
                <a:lnTo>
                  <a:pt x="28845" y="30872"/>
                </a:lnTo>
                <a:lnTo>
                  <a:pt x="27436" y="31527"/>
                </a:lnTo>
                <a:lnTo>
                  <a:pt x="24805" y="36485"/>
                </a:lnTo>
                <a:lnTo>
                  <a:pt x="24053" y="37140"/>
                </a:lnTo>
                <a:lnTo>
                  <a:pt x="21140" y="42098"/>
                </a:lnTo>
                <a:lnTo>
                  <a:pt x="20483" y="43595"/>
                </a:lnTo>
                <a:lnTo>
                  <a:pt x="18416" y="49209"/>
                </a:lnTo>
                <a:lnTo>
                  <a:pt x="17570" y="50612"/>
                </a:lnTo>
                <a:lnTo>
                  <a:pt x="14845" y="56131"/>
                </a:lnTo>
                <a:lnTo>
                  <a:pt x="14845" y="57722"/>
                </a:lnTo>
                <a:lnTo>
                  <a:pt x="11932" y="63335"/>
                </a:lnTo>
                <a:lnTo>
                  <a:pt x="11932" y="64645"/>
                </a:lnTo>
                <a:lnTo>
                  <a:pt x="9865" y="70913"/>
                </a:lnTo>
                <a:lnTo>
                  <a:pt x="9208" y="72503"/>
                </a:lnTo>
                <a:lnTo>
                  <a:pt x="7892" y="79426"/>
                </a:lnTo>
                <a:lnTo>
                  <a:pt x="6952" y="80830"/>
                </a:lnTo>
                <a:lnTo>
                  <a:pt x="5637" y="87940"/>
                </a:lnTo>
                <a:lnTo>
                  <a:pt x="4979" y="89998"/>
                </a:lnTo>
                <a:lnTo>
                  <a:pt x="3570" y="97108"/>
                </a:lnTo>
                <a:lnTo>
                  <a:pt x="3570" y="99166"/>
                </a:lnTo>
                <a:lnTo>
                  <a:pt x="2255" y="107025"/>
                </a:lnTo>
                <a:lnTo>
                  <a:pt x="2255" y="108989"/>
                </a:lnTo>
                <a:lnTo>
                  <a:pt x="1315" y="116848"/>
                </a:lnTo>
                <a:lnTo>
                  <a:pt x="1315" y="118812"/>
                </a:lnTo>
                <a:lnTo>
                  <a:pt x="657" y="127326"/>
                </a:lnTo>
                <a:lnTo>
                  <a:pt x="657" y="129384"/>
                </a:lnTo>
                <a:lnTo>
                  <a:pt x="0" y="137897"/>
                </a:lnTo>
                <a:lnTo>
                  <a:pt x="0" y="151275"/>
                </a:lnTo>
                <a:lnTo>
                  <a:pt x="657" y="160537"/>
                </a:lnTo>
                <a:lnTo>
                  <a:pt x="657" y="163157"/>
                </a:lnTo>
                <a:lnTo>
                  <a:pt x="1315" y="173915"/>
                </a:lnTo>
                <a:lnTo>
                  <a:pt x="191865" y="364006"/>
                </a:lnTo>
                <a:close/>
              </a:path>
              <a:path w="222026" h="420204">
                <a:moveTo>
                  <a:pt x="191865" y="364006"/>
                </a:moveTo>
                <a:lnTo>
                  <a:pt x="164429" y="346989"/>
                </a:lnTo>
                <a:lnTo>
                  <a:pt x="186885" y="420204"/>
                </a:lnTo>
                <a:lnTo>
                  <a:pt x="222026" y="351919"/>
                </a:lnTo>
                <a:lnTo>
                  <a:pt x="191865" y="364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367541" y="870084"/>
            <a:ext cx="196845" cy="364006"/>
          </a:xfrm>
          <a:custGeom>
            <a:avLst/>
            <a:gdLst/>
            <a:ahLst/>
            <a:cxnLst/>
            <a:rect l="l" t="t" r="r" b="b"/>
            <a:pathLst>
              <a:path w="196845" h="364006">
                <a:moveTo>
                  <a:pt x="1315" y="173915"/>
                </a:moveTo>
                <a:lnTo>
                  <a:pt x="657" y="163157"/>
                </a:lnTo>
                <a:lnTo>
                  <a:pt x="657" y="160537"/>
                </a:lnTo>
                <a:lnTo>
                  <a:pt x="0" y="151275"/>
                </a:lnTo>
                <a:lnTo>
                  <a:pt x="0" y="149124"/>
                </a:lnTo>
                <a:lnTo>
                  <a:pt x="0" y="140142"/>
                </a:lnTo>
                <a:lnTo>
                  <a:pt x="0" y="137897"/>
                </a:lnTo>
                <a:lnTo>
                  <a:pt x="657" y="129384"/>
                </a:lnTo>
                <a:lnTo>
                  <a:pt x="657" y="127326"/>
                </a:lnTo>
                <a:lnTo>
                  <a:pt x="1315" y="118812"/>
                </a:lnTo>
                <a:lnTo>
                  <a:pt x="1315" y="116848"/>
                </a:lnTo>
                <a:lnTo>
                  <a:pt x="2255" y="108989"/>
                </a:lnTo>
                <a:lnTo>
                  <a:pt x="2255" y="107025"/>
                </a:lnTo>
                <a:lnTo>
                  <a:pt x="3570" y="99166"/>
                </a:lnTo>
                <a:lnTo>
                  <a:pt x="3570" y="97108"/>
                </a:lnTo>
                <a:lnTo>
                  <a:pt x="4979" y="89998"/>
                </a:lnTo>
                <a:lnTo>
                  <a:pt x="5637" y="87940"/>
                </a:lnTo>
                <a:lnTo>
                  <a:pt x="6952" y="80830"/>
                </a:lnTo>
                <a:lnTo>
                  <a:pt x="7892" y="79426"/>
                </a:lnTo>
                <a:lnTo>
                  <a:pt x="9208" y="72503"/>
                </a:lnTo>
                <a:lnTo>
                  <a:pt x="9865" y="70913"/>
                </a:lnTo>
                <a:lnTo>
                  <a:pt x="11932" y="64645"/>
                </a:lnTo>
                <a:lnTo>
                  <a:pt x="11932" y="63335"/>
                </a:lnTo>
                <a:lnTo>
                  <a:pt x="14845" y="57722"/>
                </a:lnTo>
                <a:lnTo>
                  <a:pt x="14845" y="56131"/>
                </a:lnTo>
                <a:lnTo>
                  <a:pt x="17570" y="50612"/>
                </a:lnTo>
                <a:lnTo>
                  <a:pt x="18416" y="49209"/>
                </a:lnTo>
                <a:lnTo>
                  <a:pt x="20483" y="43595"/>
                </a:lnTo>
                <a:lnTo>
                  <a:pt x="21140" y="42098"/>
                </a:lnTo>
                <a:lnTo>
                  <a:pt x="24053" y="37140"/>
                </a:lnTo>
                <a:lnTo>
                  <a:pt x="24805" y="36485"/>
                </a:lnTo>
                <a:lnTo>
                  <a:pt x="27436" y="31527"/>
                </a:lnTo>
                <a:lnTo>
                  <a:pt x="28845" y="30872"/>
                </a:lnTo>
                <a:lnTo>
                  <a:pt x="31758" y="26662"/>
                </a:lnTo>
                <a:lnTo>
                  <a:pt x="32415" y="25259"/>
                </a:lnTo>
                <a:lnTo>
                  <a:pt x="35986" y="21704"/>
                </a:lnTo>
                <a:lnTo>
                  <a:pt x="36738" y="21049"/>
                </a:lnTo>
                <a:lnTo>
                  <a:pt x="40308" y="17400"/>
                </a:lnTo>
                <a:lnTo>
                  <a:pt x="40966" y="16746"/>
                </a:lnTo>
                <a:lnTo>
                  <a:pt x="44348" y="13191"/>
                </a:lnTo>
                <a:lnTo>
                  <a:pt x="45006" y="12536"/>
                </a:lnTo>
                <a:lnTo>
                  <a:pt x="48670" y="9823"/>
                </a:lnTo>
                <a:lnTo>
                  <a:pt x="49328" y="9823"/>
                </a:lnTo>
                <a:lnTo>
                  <a:pt x="53556" y="6922"/>
                </a:lnTo>
                <a:lnTo>
                  <a:pt x="54308" y="6922"/>
                </a:lnTo>
                <a:lnTo>
                  <a:pt x="57878" y="4864"/>
                </a:lnTo>
                <a:lnTo>
                  <a:pt x="59194" y="4209"/>
                </a:lnTo>
                <a:lnTo>
                  <a:pt x="62858" y="2619"/>
                </a:lnTo>
                <a:lnTo>
                  <a:pt x="64174" y="2619"/>
                </a:lnTo>
                <a:lnTo>
                  <a:pt x="67744" y="1309"/>
                </a:lnTo>
                <a:lnTo>
                  <a:pt x="69154" y="1309"/>
                </a:lnTo>
                <a:lnTo>
                  <a:pt x="73382" y="0"/>
                </a:lnTo>
                <a:lnTo>
                  <a:pt x="74133" y="0"/>
                </a:lnTo>
                <a:lnTo>
                  <a:pt x="78362" y="0"/>
                </a:lnTo>
                <a:lnTo>
                  <a:pt x="79019" y="0"/>
                </a:lnTo>
                <a:lnTo>
                  <a:pt x="83342" y="0"/>
                </a:lnTo>
                <a:lnTo>
                  <a:pt x="83999" y="0"/>
                </a:lnTo>
                <a:lnTo>
                  <a:pt x="88039" y="0"/>
                </a:lnTo>
                <a:lnTo>
                  <a:pt x="89637" y="654"/>
                </a:lnTo>
                <a:lnTo>
                  <a:pt x="93865" y="1309"/>
                </a:lnTo>
                <a:lnTo>
                  <a:pt x="94617" y="1309"/>
                </a:lnTo>
                <a:lnTo>
                  <a:pt x="98657" y="2619"/>
                </a:lnTo>
                <a:lnTo>
                  <a:pt x="100254" y="2619"/>
                </a:lnTo>
                <a:lnTo>
                  <a:pt x="104294" y="4864"/>
                </a:lnTo>
                <a:lnTo>
                  <a:pt x="105140" y="4864"/>
                </a:lnTo>
                <a:lnTo>
                  <a:pt x="109180" y="6922"/>
                </a:lnTo>
                <a:lnTo>
                  <a:pt x="110120" y="7577"/>
                </a:lnTo>
                <a:lnTo>
                  <a:pt x="114160" y="10477"/>
                </a:lnTo>
                <a:lnTo>
                  <a:pt x="115758" y="11132"/>
                </a:lnTo>
                <a:lnTo>
                  <a:pt x="119140" y="14126"/>
                </a:lnTo>
                <a:lnTo>
                  <a:pt x="120456" y="14781"/>
                </a:lnTo>
                <a:lnTo>
                  <a:pt x="124778" y="17400"/>
                </a:lnTo>
                <a:lnTo>
                  <a:pt x="125435" y="18991"/>
                </a:lnTo>
                <a:lnTo>
                  <a:pt x="129758" y="22359"/>
                </a:lnTo>
                <a:lnTo>
                  <a:pt x="130415" y="23014"/>
                </a:lnTo>
                <a:lnTo>
                  <a:pt x="134643" y="27317"/>
                </a:lnTo>
                <a:lnTo>
                  <a:pt x="135301" y="28814"/>
                </a:lnTo>
                <a:lnTo>
                  <a:pt x="139623" y="33117"/>
                </a:lnTo>
                <a:lnTo>
                  <a:pt x="140281" y="34427"/>
                </a:lnTo>
                <a:lnTo>
                  <a:pt x="143945" y="39385"/>
                </a:lnTo>
                <a:lnTo>
                  <a:pt x="145261" y="40695"/>
                </a:lnTo>
                <a:lnTo>
                  <a:pt x="148831" y="46308"/>
                </a:lnTo>
                <a:lnTo>
                  <a:pt x="149489" y="47899"/>
                </a:lnTo>
                <a:lnTo>
                  <a:pt x="153153" y="53512"/>
                </a:lnTo>
                <a:lnTo>
                  <a:pt x="154469" y="54822"/>
                </a:lnTo>
                <a:lnTo>
                  <a:pt x="157194" y="61090"/>
                </a:lnTo>
                <a:lnTo>
                  <a:pt x="158791" y="63335"/>
                </a:lnTo>
                <a:lnTo>
                  <a:pt x="161516" y="69603"/>
                </a:lnTo>
                <a:lnTo>
                  <a:pt x="162174" y="71848"/>
                </a:lnTo>
                <a:lnTo>
                  <a:pt x="165744" y="78771"/>
                </a:lnTo>
                <a:lnTo>
                  <a:pt x="166402" y="80830"/>
                </a:lnTo>
                <a:lnTo>
                  <a:pt x="169315" y="88595"/>
                </a:lnTo>
                <a:lnTo>
                  <a:pt x="170066" y="90653"/>
                </a:lnTo>
                <a:lnTo>
                  <a:pt x="173449" y="98511"/>
                </a:lnTo>
                <a:lnTo>
                  <a:pt x="174106" y="100476"/>
                </a:lnTo>
                <a:lnTo>
                  <a:pt x="176361" y="108989"/>
                </a:lnTo>
                <a:lnTo>
                  <a:pt x="177019" y="111889"/>
                </a:lnTo>
                <a:lnTo>
                  <a:pt x="179744" y="121058"/>
                </a:lnTo>
                <a:lnTo>
                  <a:pt x="180590" y="123116"/>
                </a:lnTo>
                <a:lnTo>
                  <a:pt x="182657" y="132284"/>
                </a:lnTo>
                <a:lnTo>
                  <a:pt x="183315" y="135184"/>
                </a:lnTo>
                <a:lnTo>
                  <a:pt x="185570" y="145007"/>
                </a:lnTo>
                <a:lnTo>
                  <a:pt x="186227" y="147720"/>
                </a:lnTo>
                <a:lnTo>
                  <a:pt x="187637" y="158292"/>
                </a:lnTo>
                <a:lnTo>
                  <a:pt x="188294" y="160537"/>
                </a:lnTo>
                <a:lnTo>
                  <a:pt x="190268" y="171670"/>
                </a:lnTo>
                <a:lnTo>
                  <a:pt x="190268" y="174570"/>
                </a:lnTo>
                <a:lnTo>
                  <a:pt x="191865" y="185796"/>
                </a:lnTo>
                <a:lnTo>
                  <a:pt x="192523" y="188697"/>
                </a:lnTo>
                <a:lnTo>
                  <a:pt x="193180" y="200578"/>
                </a:lnTo>
                <a:lnTo>
                  <a:pt x="193932" y="204133"/>
                </a:lnTo>
                <a:lnTo>
                  <a:pt x="194590" y="216014"/>
                </a:lnTo>
                <a:lnTo>
                  <a:pt x="195247" y="219569"/>
                </a:lnTo>
                <a:lnTo>
                  <a:pt x="195905" y="232386"/>
                </a:lnTo>
                <a:lnTo>
                  <a:pt x="195905" y="235754"/>
                </a:lnTo>
                <a:lnTo>
                  <a:pt x="195905" y="249132"/>
                </a:lnTo>
                <a:lnTo>
                  <a:pt x="195905" y="252032"/>
                </a:lnTo>
                <a:lnTo>
                  <a:pt x="196845" y="266159"/>
                </a:lnTo>
                <a:lnTo>
                  <a:pt x="196845" y="269527"/>
                </a:lnTo>
                <a:lnTo>
                  <a:pt x="196845" y="284308"/>
                </a:lnTo>
                <a:lnTo>
                  <a:pt x="195905" y="287891"/>
                </a:lnTo>
                <a:lnTo>
                  <a:pt x="195905" y="302663"/>
                </a:lnTo>
                <a:lnTo>
                  <a:pt x="195905" y="306246"/>
                </a:lnTo>
                <a:lnTo>
                  <a:pt x="195247" y="321692"/>
                </a:lnTo>
                <a:lnTo>
                  <a:pt x="194590" y="325949"/>
                </a:lnTo>
                <a:lnTo>
                  <a:pt x="193932" y="341394"/>
                </a:lnTo>
                <a:lnTo>
                  <a:pt x="193180" y="345651"/>
                </a:lnTo>
                <a:lnTo>
                  <a:pt x="191865" y="364006"/>
                </a:lnTo>
              </a:path>
            </a:pathLst>
          </a:custGeom>
          <a:ln w="3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7531971" y="1217073"/>
            <a:ext cx="57597" cy="73214"/>
          </a:xfrm>
          <a:custGeom>
            <a:avLst/>
            <a:gdLst/>
            <a:ahLst/>
            <a:cxnLst/>
            <a:rect l="l" t="t" r="r" b="b"/>
            <a:pathLst>
              <a:path w="57597" h="73214">
                <a:moveTo>
                  <a:pt x="22456" y="73214"/>
                </a:moveTo>
                <a:lnTo>
                  <a:pt x="0" y="0"/>
                </a:lnTo>
                <a:lnTo>
                  <a:pt x="27436" y="17017"/>
                </a:lnTo>
                <a:lnTo>
                  <a:pt x="57597" y="4930"/>
                </a:lnTo>
                <a:lnTo>
                  <a:pt x="22456" y="73214"/>
                </a:lnTo>
                <a:close/>
              </a:path>
            </a:pathLst>
          </a:custGeom>
          <a:ln w="35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8060117" y="1086098"/>
            <a:ext cx="70469" cy="42286"/>
          </a:xfrm>
          <a:custGeom>
            <a:avLst/>
            <a:gdLst/>
            <a:ahLst/>
            <a:cxnLst/>
            <a:rect l="l" t="t" r="r" b="b"/>
            <a:pathLst>
              <a:path w="70469" h="42286">
                <a:moveTo>
                  <a:pt x="56281" y="21236"/>
                </a:moveTo>
                <a:lnTo>
                  <a:pt x="70469" y="0"/>
                </a:lnTo>
                <a:lnTo>
                  <a:pt x="0" y="21236"/>
                </a:lnTo>
                <a:lnTo>
                  <a:pt x="70469" y="42286"/>
                </a:lnTo>
                <a:lnTo>
                  <a:pt x="56281" y="2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8060117" y="1107335"/>
            <a:ext cx="761447" cy="0"/>
          </a:xfrm>
          <a:custGeom>
            <a:avLst/>
            <a:gdLst/>
            <a:ahLst/>
            <a:cxnLst/>
            <a:rect l="l" t="t" r="r" b="b"/>
            <a:pathLst>
              <a:path w="761447" h="0">
                <a:moveTo>
                  <a:pt x="0" y="0"/>
                </a:moveTo>
                <a:lnTo>
                  <a:pt x="761447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8060117" y="1086098"/>
            <a:ext cx="70469" cy="42286"/>
          </a:xfrm>
          <a:custGeom>
            <a:avLst/>
            <a:gdLst/>
            <a:ahLst/>
            <a:cxnLst/>
            <a:rect l="l" t="t" r="r" b="b"/>
            <a:pathLst>
              <a:path w="70469" h="42286">
                <a:moveTo>
                  <a:pt x="0" y="21236"/>
                </a:moveTo>
                <a:lnTo>
                  <a:pt x="70469" y="0"/>
                </a:lnTo>
                <a:lnTo>
                  <a:pt x="56281" y="21236"/>
                </a:lnTo>
                <a:lnTo>
                  <a:pt x="70469" y="42286"/>
                </a:lnTo>
                <a:lnTo>
                  <a:pt x="0" y="21236"/>
                </a:lnTo>
                <a:close/>
              </a:path>
            </a:pathLst>
          </a:custGeom>
          <a:ln w="3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8751001" y="1086098"/>
            <a:ext cx="70563" cy="42286"/>
          </a:xfrm>
          <a:custGeom>
            <a:avLst/>
            <a:gdLst/>
            <a:ahLst/>
            <a:cxnLst/>
            <a:rect l="l" t="t" r="r" b="b"/>
            <a:pathLst>
              <a:path w="70563" h="42286">
                <a:moveTo>
                  <a:pt x="70563" y="21236"/>
                </a:moveTo>
                <a:lnTo>
                  <a:pt x="0" y="0"/>
                </a:lnTo>
                <a:lnTo>
                  <a:pt x="13999" y="21236"/>
                </a:lnTo>
                <a:lnTo>
                  <a:pt x="0" y="42286"/>
                </a:lnTo>
                <a:lnTo>
                  <a:pt x="70563" y="2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8751001" y="1086098"/>
            <a:ext cx="70563" cy="42286"/>
          </a:xfrm>
          <a:custGeom>
            <a:avLst/>
            <a:gdLst/>
            <a:ahLst/>
            <a:cxnLst/>
            <a:rect l="l" t="t" r="r" b="b"/>
            <a:pathLst>
              <a:path w="70563" h="42286">
                <a:moveTo>
                  <a:pt x="70563" y="21236"/>
                </a:moveTo>
                <a:lnTo>
                  <a:pt x="0" y="42286"/>
                </a:lnTo>
                <a:lnTo>
                  <a:pt x="13999" y="21236"/>
                </a:lnTo>
                <a:lnTo>
                  <a:pt x="0" y="0"/>
                </a:lnTo>
                <a:lnTo>
                  <a:pt x="70563" y="21236"/>
                </a:lnTo>
                <a:close/>
              </a:path>
            </a:pathLst>
          </a:custGeom>
          <a:ln w="3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6663963" y="722737"/>
            <a:ext cx="414389" cy="314152"/>
          </a:xfrm>
          <a:custGeom>
            <a:avLst/>
            <a:gdLst/>
            <a:ahLst/>
            <a:cxnLst/>
            <a:rect l="l" t="t" r="r" b="b"/>
            <a:pathLst>
              <a:path w="414389" h="314152">
                <a:moveTo>
                  <a:pt x="390523" y="226118"/>
                </a:moveTo>
                <a:lnTo>
                  <a:pt x="389847" y="223218"/>
                </a:lnTo>
                <a:lnTo>
                  <a:pt x="387592" y="210682"/>
                </a:lnTo>
                <a:lnTo>
                  <a:pt x="386915" y="207127"/>
                </a:lnTo>
                <a:lnTo>
                  <a:pt x="384209" y="195245"/>
                </a:lnTo>
                <a:lnTo>
                  <a:pt x="383542" y="192345"/>
                </a:lnTo>
                <a:lnTo>
                  <a:pt x="380611" y="180464"/>
                </a:lnTo>
                <a:lnTo>
                  <a:pt x="379934" y="177564"/>
                </a:lnTo>
                <a:lnTo>
                  <a:pt x="377228" y="166337"/>
                </a:lnTo>
                <a:lnTo>
                  <a:pt x="376326" y="164092"/>
                </a:lnTo>
                <a:lnTo>
                  <a:pt x="372953" y="152959"/>
                </a:lnTo>
                <a:lnTo>
                  <a:pt x="372276" y="150714"/>
                </a:lnTo>
                <a:lnTo>
                  <a:pt x="368678" y="140142"/>
                </a:lnTo>
                <a:lnTo>
                  <a:pt x="368001" y="137429"/>
                </a:lnTo>
                <a:lnTo>
                  <a:pt x="363717" y="127606"/>
                </a:lnTo>
                <a:lnTo>
                  <a:pt x="363040" y="125361"/>
                </a:lnTo>
                <a:lnTo>
                  <a:pt x="358765" y="116193"/>
                </a:lnTo>
                <a:lnTo>
                  <a:pt x="358089" y="114228"/>
                </a:lnTo>
                <a:lnTo>
                  <a:pt x="353813" y="104966"/>
                </a:lnTo>
                <a:lnTo>
                  <a:pt x="353137" y="103002"/>
                </a:lnTo>
                <a:lnTo>
                  <a:pt x="348852" y="94488"/>
                </a:lnTo>
                <a:lnTo>
                  <a:pt x="347499" y="92243"/>
                </a:lnTo>
                <a:lnTo>
                  <a:pt x="343224" y="84665"/>
                </a:lnTo>
                <a:lnTo>
                  <a:pt x="341871" y="82420"/>
                </a:lnTo>
                <a:lnTo>
                  <a:pt x="336919" y="74749"/>
                </a:lnTo>
                <a:lnTo>
                  <a:pt x="336243" y="72503"/>
                </a:lnTo>
                <a:lnTo>
                  <a:pt x="331291" y="65580"/>
                </a:lnTo>
                <a:lnTo>
                  <a:pt x="329938" y="64271"/>
                </a:lnTo>
                <a:lnTo>
                  <a:pt x="324977" y="57815"/>
                </a:lnTo>
                <a:lnTo>
                  <a:pt x="323634" y="55757"/>
                </a:lnTo>
                <a:lnTo>
                  <a:pt x="318672" y="50144"/>
                </a:lnTo>
                <a:lnTo>
                  <a:pt x="317103" y="47899"/>
                </a:lnTo>
                <a:lnTo>
                  <a:pt x="311466" y="42286"/>
                </a:lnTo>
                <a:lnTo>
                  <a:pt x="310113" y="40976"/>
                </a:lnTo>
                <a:lnTo>
                  <a:pt x="305161" y="36018"/>
                </a:lnTo>
                <a:lnTo>
                  <a:pt x="303808" y="34708"/>
                </a:lnTo>
                <a:lnTo>
                  <a:pt x="298180" y="29749"/>
                </a:lnTo>
                <a:lnTo>
                  <a:pt x="296827" y="28907"/>
                </a:lnTo>
                <a:lnTo>
                  <a:pt x="291199" y="23949"/>
                </a:lnTo>
                <a:lnTo>
                  <a:pt x="289620" y="23294"/>
                </a:lnTo>
                <a:lnTo>
                  <a:pt x="283315" y="19084"/>
                </a:lnTo>
                <a:lnTo>
                  <a:pt x="281962" y="18336"/>
                </a:lnTo>
                <a:lnTo>
                  <a:pt x="276334" y="14781"/>
                </a:lnTo>
                <a:lnTo>
                  <a:pt x="274981" y="14126"/>
                </a:lnTo>
                <a:lnTo>
                  <a:pt x="268451" y="11413"/>
                </a:lnTo>
                <a:lnTo>
                  <a:pt x="267098" y="10758"/>
                </a:lnTo>
                <a:lnTo>
                  <a:pt x="260793" y="7858"/>
                </a:lnTo>
                <a:lnTo>
                  <a:pt x="259440" y="7203"/>
                </a:lnTo>
                <a:lnTo>
                  <a:pt x="253812" y="4958"/>
                </a:lnTo>
                <a:lnTo>
                  <a:pt x="251557" y="4958"/>
                </a:lnTo>
                <a:lnTo>
                  <a:pt x="245929" y="2900"/>
                </a:lnTo>
                <a:lnTo>
                  <a:pt x="243899" y="2900"/>
                </a:lnTo>
                <a:lnTo>
                  <a:pt x="237595" y="1590"/>
                </a:lnTo>
                <a:lnTo>
                  <a:pt x="236026" y="1590"/>
                </a:lnTo>
                <a:lnTo>
                  <a:pt x="229712" y="0"/>
                </a:lnTo>
                <a:lnTo>
                  <a:pt x="212151" y="0"/>
                </a:lnTo>
                <a:lnTo>
                  <a:pt x="205846" y="935"/>
                </a:lnTo>
                <a:lnTo>
                  <a:pt x="204267" y="935"/>
                </a:lnTo>
                <a:lnTo>
                  <a:pt x="197963" y="2245"/>
                </a:lnTo>
                <a:lnTo>
                  <a:pt x="196610" y="2245"/>
                </a:lnTo>
                <a:lnTo>
                  <a:pt x="190305" y="3555"/>
                </a:lnTo>
                <a:lnTo>
                  <a:pt x="188050" y="4303"/>
                </a:lnTo>
                <a:lnTo>
                  <a:pt x="181745" y="5800"/>
                </a:lnTo>
                <a:lnTo>
                  <a:pt x="180392" y="6548"/>
                </a:lnTo>
                <a:lnTo>
                  <a:pt x="174088" y="9168"/>
                </a:lnTo>
                <a:lnTo>
                  <a:pt x="172735" y="9168"/>
                </a:lnTo>
                <a:lnTo>
                  <a:pt x="166204" y="12068"/>
                </a:lnTo>
                <a:lnTo>
                  <a:pt x="164175" y="12816"/>
                </a:lnTo>
                <a:lnTo>
                  <a:pt x="157870" y="16371"/>
                </a:lnTo>
                <a:lnTo>
                  <a:pt x="156517" y="17026"/>
                </a:lnTo>
                <a:lnTo>
                  <a:pt x="149987" y="21236"/>
                </a:lnTo>
                <a:lnTo>
                  <a:pt x="148634" y="21985"/>
                </a:lnTo>
                <a:lnTo>
                  <a:pt x="142329" y="26194"/>
                </a:lnTo>
                <a:lnTo>
                  <a:pt x="140976" y="26849"/>
                </a:lnTo>
                <a:lnTo>
                  <a:pt x="134672" y="31808"/>
                </a:lnTo>
                <a:lnTo>
                  <a:pt x="133093" y="32463"/>
                </a:lnTo>
                <a:lnTo>
                  <a:pt x="126788" y="38076"/>
                </a:lnTo>
                <a:lnTo>
                  <a:pt x="125445" y="38731"/>
                </a:lnTo>
                <a:lnTo>
                  <a:pt x="119131" y="44531"/>
                </a:lnTo>
                <a:lnTo>
                  <a:pt x="117562" y="45934"/>
                </a:lnTo>
                <a:lnTo>
                  <a:pt x="111924" y="52202"/>
                </a:lnTo>
                <a:lnTo>
                  <a:pt x="110580" y="53512"/>
                </a:lnTo>
                <a:lnTo>
                  <a:pt x="104266" y="59967"/>
                </a:lnTo>
                <a:lnTo>
                  <a:pt x="102923" y="61370"/>
                </a:lnTo>
                <a:lnTo>
                  <a:pt x="97285" y="68293"/>
                </a:lnTo>
                <a:lnTo>
                  <a:pt x="95716" y="69884"/>
                </a:lnTo>
                <a:lnTo>
                  <a:pt x="90078" y="76807"/>
                </a:lnTo>
                <a:lnTo>
                  <a:pt x="88735" y="79052"/>
                </a:lnTo>
                <a:lnTo>
                  <a:pt x="83097" y="86630"/>
                </a:lnTo>
                <a:lnTo>
                  <a:pt x="81744" y="88875"/>
                </a:lnTo>
                <a:lnTo>
                  <a:pt x="76116" y="96547"/>
                </a:lnTo>
                <a:lnTo>
                  <a:pt x="74537" y="98698"/>
                </a:lnTo>
                <a:lnTo>
                  <a:pt x="69586" y="107025"/>
                </a:lnTo>
                <a:lnTo>
                  <a:pt x="68233" y="109270"/>
                </a:lnTo>
                <a:lnTo>
                  <a:pt x="63281" y="118438"/>
                </a:lnTo>
                <a:lnTo>
                  <a:pt x="61928" y="120496"/>
                </a:lnTo>
                <a:lnTo>
                  <a:pt x="56976" y="129664"/>
                </a:lnTo>
                <a:lnTo>
                  <a:pt x="55623" y="132565"/>
                </a:lnTo>
                <a:lnTo>
                  <a:pt x="50672" y="142388"/>
                </a:lnTo>
                <a:lnTo>
                  <a:pt x="49995" y="144446"/>
                </a:lnTo>
                <a:lnTo>
                  <a:pt x="45034" y="154924"/>
                </a:lnTo>
                <a:lnTo>
                  <a:pt x="43691" y="157824"/>
                </a:lnTo>
                <a:lnTo>
                  <a:pt x="39406" y="168395"/>
                </a:lnTo>
                <a:lnTo>
                  <a:pt x="38053" y="171296"/>
                </a:lnTo>
                <a:lnTo>
                  <a:pt x="33778" y="181774"/>
                </a:lnTo>
                <a:lnTo>
                  <a:pt x="33101" y="185422"/>
                </a:lnTo>
                <a:lnTo>
                  <a:pt x="28826" y="196555"/>
                </a:lnTo>
                <a:lnTo>
                  <a:pt x="27473" y="199268"/>
                </a:lnTo>
                <a:lnTo>
                  <a:pt x="23865" y="211336"/>
                </a:lnTo>
                <a:lnTo>
                  <a:pt x="23189" y="214050"/>
                </a:lnTo>
                <a:lnTo>
                  <a:pt x="18914" y="226773"/>
                </a:lnTo>
                <a:lnTo>
                  <a:pt x="18237" y="230421"/>
                </a:lnTo>
                <a:lnTo>
                  <a:pt x="14638" y="242958"/>
                </a:lnTo>
                <a:lnTo>
                  <a:pt x="13962" y="245858"/>
                </a:lnTo>
                <a:lnTo>
                  <a:pt x="10354" y="259236"/>
                </a:lnTo>
                <a:lnTo>
                  <a:pt x="9677" y="262604"/>
                </a:lnTo>
                <a:lnTo>
                  <a:pt x="6981" y="276730"/>
                </a:lnTo>
                <a:lnTo>
                  <a:pt x="6304" y="280285"/>
                </a:lnTo>
                <a:lnTo>
                  <a:pt x="3373" y="294412"/>
                </a:lnTo>
                <a:lnTo>
                  <a:pt x="2696" y="297967"/>
                </a:lnTo>
                <a:lnTo>
                  <a:pt x="0" y="314152"/>
                </a:lnTo>
                <a:lnTo>
                  <a:pt x="377595" y="260197"/>
                </a:lnTo>
                <a:lnTo>
                  <a:pt x="371374" y="246513"/>
                </a:lnTo>
                <a:lnTo>
                  <a:pt x="394799" y="257739"/>
                </a:lnTo>
                <a:lnTo>
                  <a:pt x="392544" y="242209"/>
                </a:lnTo>
                <a:lnTo>
                  <a:pt x="392544" y="239590"/>
                </a:lnTo>
                <a:lnTo>
                  <a:pt x="390523" y="226118"/>
                </a:lnTo>
                <a:close/>
              </a:path>
              <a:path w="414389" h="314152">
                <a:moveTo>
                  <a:pt x="394799" y="257739"/>
                </a:moveTo>
                <a:lnTo>
                  <a:pt x="377595" y="260197"/>
                </a:lnTo>
                <a:lnTo>
                  <a:pt x="401780" y="313403"/>
                </a:lnTo>
                <a:lnTo>
                  <a:pt x="414389" y="240899"/>
                </a:lnTo>
                <a:lnTo>
                  <a:pt x="394799" y="257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6663963" y="722737"/>
            <a:ext cx="394799" cy="314152"/>
          </a:xfrm>
          <a:custGeom>
            <a:avLst/>
            <a:gdLst/>
            <a:ahLst/>
            <a:cxnLst/>
            <a:rect l="l" t="t" r="r" b="b"/>
            <a:pathLst>
              <a:path w="394799" h="314152">
                <a:moveTo>
                  <a:pt x="0" y="314152"/>
                </a:moveTo>
                <a:lnTo>
                  <a:pt x="2696" y="297967"/>
                </a:lnTo>
                <a:lnTo>
                  <a:pt x="3373" y="294412"/>
                </a:lnTo>
                <a:lnTo>
                  <a:pt x="6304" y="280285"/>
                </a:lnTo>
                <a:lnTo>
                  <a:pt x="6981" y="276730"/>
                </a:lnTo>
                <a:lnTo>
                  <a:pt x="9677" y="262604"/>
                </a:lnTo>
                <a:lnTo>
                  <a:pt x="10354" y="259236"/>
                </a:lnTo>
                <a:lnTo>
                  <a:pt x="13962" y="245858"/>
                </a:lnTo>
                <a:lnTo>
                  <a:pt x="14638" y="242958"/>
                </a:lnTo>
                <a:lnTo>
                  <a:pt x="18237" y="230421"/>
                </a:lnTo>
                <a:lnTo>
                  <a:pt x="18914" y="226773"/>
                </a:lnTo>
                <a:lnTo>
                  <a:pt x="23189" y="214050"/>
                </a:lnTo>
                <a:lnTo>
                  <a:pt x="23865" y="211336"/>
                </a:lnTo>
                <a:lnTo>
                  <a:pt x="27473" y="199268"/>
                </a:lnTo>
                <a:lnTo>
                  <a:pt x="28826" y="196555"/>
                </a:lnTo>
                <a:lnTo>
                  <a:pt x="33101" y="185422"/>
                </a:lnTo>
                <a:lnTo>
                  <a:pt x="33778" y="181774"/>
                </a:lnTo>
                <a:lnTo>
                  <a:pt x="38053" y="171296"/>
                </a:lnTo>
                <a:lnTo>
                  <a:pt x="39406" y="168395"/>
                </a:lnTo>
                <a:lnTo>
                  <a:pt x="43691" y="157824"/>
                </a:lnTo>
                <a:lnTo>
                  <a:pt x="45034" y="154924"/>
                </a:lnTo>
                <a:lnTo>
                  <a:pt x="49995" y="144446"/>
                </a:lnTo>
                <a:lnTo>
                  <a:pt x="50672" y="142388"/>
                </a:lnTo>
                <a:lnTo>
                  <a:pt x="55623" y="132565"/>
                </a:lnTo>
                <a:lnTo>
                  <a:pt x="56976" y="129664"/>
                </a:lnTo>
                <a:lnTo>
                  <a:pt x="61928" y="120496"/>
                </a:lnTo>
                <a:lnTo>
                  <a:pt x="63281" y="118438"/>
                </a:lnTo>
                <a:lnTo>
                  <a:pt x="68233" y="109270"/>
                </a:lnTo>
                <a:lnTo>
                  <a:pt x="69586" y="107025"/>
                </a:lnTo>
                <a:lnTo>
                  <a:pt x="74537" y="98698"/>
                </a:lnTo>
                <a:lnTo>
                  <a:pt x="76116" y="96547"/>
                </a:lnTo>
                <a:lnTo>
                  <a:pt x="81744" y="88875"/>
                </a:lnTo>
                <a:lnTo>
                  <a:pt x="83097" y="86630"/>
                </a:lnTo>
                <a:lnTo>
                  <a:pt x="88735" y="79052"/>
                </a:lnTo>
                <a:lnTo>
                  <a:pt x="90078" y="76807"/>
                </a:lnTo>
                <a:lnTo>
                  <a:pt x="95716" y="69884"/>
                </a:lnTo>
                <a:lnTo>
                  <a:pt x="97285" y="68293"/>
                </a:lnTo>
                <a:lnTo>
                  <a:pt x="102923" y="61370"/>
                </a:lnTo>
                <a:lnTo>
                  <a:pt x="104266" y="59967"/>
                </a:lnTo>
                <a:lnTo>
                  <a:pt x="110580" y="53512"/>
                </a:lnTo>
                <a:lnTo>
                  <a:pt x="111924" y="52202"/>
                </a:lnTo>
                <a:lnTo>
                  <a:pt x="117562" y="45934"/>
                </a:lnTo>
                <a:lnTo>
                  <a:pt x="119131" y="44531"/>
                </a:lnTo>
                <a:lnTo>
                  <a:pt x="125445" y="38731"/>
                </a:lnTo>
                <a:lnTo>
                  <a:pt x="126788" y="38076"/>
                </a:lnTo>
                <a:lnTo>
                  <a:pt x="133093" y="32463"/>
                </a:lnTo>
                <a:lnTo>
                  <a:pt x="134672" y="31808"/>
                </a:lnTo>
                <a:lnTo>
                  <a:pt x="140976" y="26849"/>
                </a:lnTo>
                <a:lnTo>
                  <a:pt x="142329" y="26194"/>
                </a:lnTo>
                <a:lnTo>
                  <a:pt x="148634" y="21985"/>
                </a:lnTo>
                <a:lnTo>
                  <a:pt x="149987" y="21236"/>
                </a:lnTo>
                <a:lnTo>
                  <a:pt x="156517" y="17026"/>
                </a:lnTo>
                <a:lnTo>
                  <a:pt x="157870" y="16371"/>
                </a:lnTo>
                <a:lnTo>
                  <a:pt x="164175" y="12816"/>
                </a:lnTo>
                <a:lnTo>
                  <a:pt x="166204" y="12068"/>
                </a:lnTo>
                <a:lnTo>
                  <a:pt x="172735" y="9168"/>
                </a:lnTo>
                <a:lnTo>
                  <a:pt x="174088" y="9168"/>
                </a:lnTo>
                <a:lnTo>
                  <a:pt x="180392" y="6548"/>
                </a:lnTo>
                <a:lnTo>
                  <a:pt x="181745" y="5800"/>
                </a:lnTo>
                <a:lnTo>
                  <a:pt x="188050" y="4303"/>
                </a:lnTo>
                <a:lnTo>
                  <a:pt x="190305" y="3555"/>
                </a:lnTo>
                <a:lnTo>
                  <a:pt x="196610" y="2245"/>
                </a:lnTo>
                <a:lnTo>
                  <a:pt x="197963" y="2245"/>
                </a:lnTo>
                <a:lnTo>
                  <a:pt x="204267" y="935"/>
                </a:lnTo>
                <a:lnTo>
                  <a:pt x="205846" y="935"/>
                </a:lnTo>
                <a:lnTo>
                  <a:pt x="212151" y="0"/>
                </a:lnTo>
                <a:lnTo>
                  <a:pt x="214171" y="0"/>
                </a:lnTo>
                <a:lnTo>
                  <a:pt x="220485" y="0"/>
                </a:lnTo>
                <a:lnTo>
                  <a:pt x="222054" y="0"/>
                </a:lnTo>
                <a:lnTo>
                  <a:pt x="228368" y="0"/>
                </a:lnTo>
                <a:lnTo>
                  <a:pt x="229712" y="0"/>
                </a:lnTo>
                <a:lnTo>
                  <a:pt x="236026" y="1590"/>
                </a:lnTo>
                <a:lnTo>
                  <a:pt x="237595" y="1590"/>
                </a:lnTo>
                <a:lnTo>
                  <a:pt x="243899" y="2900"/>
                </a:lnTo>
                <a:lnTo>
                  <a:pt x="245929" y="2900"/>
                </a:lnTo>
                <a:lnTo>
                  <a:pt x="251557" y="4958"/>
                </a:lnTo>
                <a:lnTo>
                  <a:pt x="253812" y="4958"/>
                </a:lnTo>
                <a:lnTo>
                  <a:pt x="259440" y="7203"/>
                </a:lnTo>
                <a:lnTo>
                  <a:pt x="260793" y="7858"/>
                </a:lnTo>
                <a:lnTo>
                  <a:pt x="267098" y="10758"/>
                </a:lnTo>
                <a:lnTo>
                  <a:pt x="268451" y="11413"/>
                </a:lnTo>
                <a:lnTo>
                  <a:pt x="274981" y="14126"/>
                </a:lnTo>
                <a:lnTo>
                  <a:pt x="276334" y="14781"/>
                </a:lnTo>
                <a:lnTo>
                  <a:pt x="281962" y="18336"/>
                </a:lnTo>
                <a:lnTo>
                  <a:pt x="283315" y="19084"/>
                </a:lnTo>
                <a:lnTo>
                  <a:pt x="289620" y="23294"/>
                </a:lnTo>
                <a:lnTo>
                  <a:pt x="291199" y="23949"/>
                </a:lnTo>
                <a:lnTo>
                  <a:pt x="296827" y="28907"/>
                </a:lnTo>
                <a:lnTo>
                  <a:pt x="298180" y="29749"/>
                </a:lnTo>
                <a:lnTo>
                  <a:pt x="303808" y="34708"/>
                </a:lnTo>
                <a:lnTo>
                  <a:pt x="305161" y="36018"/>
                </a:lnTo>
                <a:lnTo>
                  <a:pt x="310113" y="40976"/>
                </a:lnTo>
                <a:lnTo>
                  <a:pt x="311466" y="42286"/>
                </a:lnTo>
                <a:lnTo>
                  <a:pt x="317103" y="47899"/>
                </a:lnTo>
                <a:lnTo>
                  <a:pt x="318672" y="50144"/>
                </a:lnTo>
                <a:lnTo>
                  <a:pt x="323634" y="55757"/>
                </a:lnTo>
                <a:lnTo>
                  <a:pt x="324977" y="57815"/>
                </a:lnTo>
                <a:lnTo>
                  <a:pt x="329938" y="64271"/>
                </a:lnTo>
                <a:lnTo>
                  <a:pt x="331291" y="65580"/>
                </a:lnTo>
                <a:lnTo>
                  <a:pt x="336243" y="72503"/>
                </a:lnTo>
                <a:lnTo>
                  <a:pt x="336919" y="74749"/>
                </a:lnTo>
                <a:lnTo>
                  <a:pt x="341871" y="82420"/>
                </a:lnTo>
                <a:lnTo>
                  <a:pt x="343224" y="84665"/>
                </a:lnTo>
                <a:lnTo>
                  <a:pt x="347499" y="92243"/>
                </a:lnTo>
                <a:lnTo>
                  <a:pt x="348852" y="94488"/>
                </a:lnTo>
                <a:lnTo>
                  <a:pt x="353137" y="103002"/>
                </a:lnTo>
                <a:lnTo>
                  <a:pt x="353813" y="104966"/>
                </a:lnTo>
                <a:lnTo>
                  <a:pt x="358089" y="114228"/>
                </a:lnTo>
                <a:lnTo>
                  <a:pt x="358765" y="116193"/>
                </a:lnTo>
                <a:lnTo>
                  <a:pt x="363040" y="125361"/>
                </a:lnTo>
                <a:lnTo>
                  <a:pt x="363717" y="127606"/>
                </a:lnTo>
                <a:lnTo>
                  <a:pt x="368001" y="137429"/>
                </a:lnTo>
                <a:lnTo>
                  <a:pt x="368678" y="140142"/>
                </a:lnTo>
                <a:lnTo>
                  <a:pt x="372276" y="150714"/>
                </a:lnTo>
                <a:lnTo>
                  <a:pt x="372953" y="152959"/>
                </a:lnTo>
                <a:lnTo>
                  <a:pt x="376326" y="164092"/>
                </a:lnTo>
                <a:lnTo>
                  <a:pt x="377228" y="166337"/>
                </a:lnTo>
                <a:lnTo>
                  <a:pt x="379934" y="177564"/>
                </a:lnTo>
                <a:lnTo>
                  <a:pt x="380611" y="180464"/>
                </a:lnTo>
                <a:lnTo>
                  <a:pt x="383542" y="192345"/>
                </a:lnTo>
                <a:lnTo>
                  <a:pt x="384209" y="195245"/>
                </a:lnTo>
                <a:lnTo>
                  <a:pt x="386915" y="207127"/>
                </a:lnTo>
                <a:lnTo>
                  <a:pt x="387592" y="210682"/>
                </a:lnTo>
                <a:lnTo>
                  <a:pt x="389847" y="223218"/>
                </a:lnTo>
                <a:lnTo>
                  <a:pt x="390523" y="226118"/>
                </a:lnTo>
                <a:lnTo>
                  <a:pt x="392544" y="239590"/>
                </a:lnTo>
                <a:lnTo>
                  <a:pt x="392544" y="242209"/>
                </a:lnTo>
                <a:lnTo>
                  <a:pt x="394799" y="257739"/>
                </a:lnTo>
              </a:path>
            </a:pathLst>
          </a:custGeom>
          <a:ln w="3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035338" y="963637"/>
            <a:ext cx="43014" cy="72503"/>
          </a:xfrm>
          <a:custGeom>
            <a:avLst/>
            <a:gdLst/>
            <a:ahLst/>
            <a:cxnLst/>
            <a:rect l="l" t="t" r="r" b="b"/>
            <a:pathLst>
              <a:path w="43014" h="72503">
                <a:moveTo>
                  <a:pt x="30405" y="72503"/>
                </a:moveTo>
                <a:lnTo>
                  <a:pt x="0" y="5613"/>
                </a:lnTo>
                <a:lnTo>
                  <a:pt x="23424" y="16839"/>
                </a:lnTo>
                <a:lnTo>
                  <a:pt x="43014" y="0"/>
                </a:lnTo>
                <a:lnTo>
                  <a:pt x="30405" y="72503"/>
                </a:lnTo>
                <a:close/>
              </a:path>
            </a:pathLst>
          </a:custGeom>
          <a:ln w="35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9320866" y="1108738"/>
            <a:ext cx="181717" cy="0"/>
          </a:xfrm>
          <a:custGeom>
            <a:avLst/>
            <a:gdLst/>
            <a:ahLst/>
            <a:cxnLst/>
            <a:rect l="l" t="t" r="r" b="b"/>
            <a:pathLst>
              <a:path w="181717" h="0">
                <a:moveTo>
                  <a:pt x="0" y="0"/>
                </a:moveTo>
                <a:lnTo>
                  <a:pt x="181717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9749415" y="1126139"/>
            <a:ext cx="100912" cy="0"/>
          </a:xfrm>
          <a:custGeom>
            <a:avLst/>
            <a:gdLst/>
            <a:ahLst/>
            <a:cxnLst/>
            <a:rect l="l" t="t" r="r" b="b"/>
            <a:pathLst>
              <a:path w="100912" h="0">
                <a:moveTo>
                  <a:pt x="0" y="0"/>
                </a:moveTo>
                <a:lnTo>
                  <a:pt x="100912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9749415" y="1091057"/>
            <a:ext cx="100912" cy="0"/>
          </a:xfrm>
          <a:custGeom>
            <a:avLst/>
            <a:gdLst/>
            <a:ahLst/>
            <a:cxnLst/>
            <a:rect l="l" t="t" r="r" b="b"/>
            <a:pathLst>
              <a:path w="100912" h="0">
                <a:moveTo>
                  <a:pt x="0" y="0"/>
                </a:moveTo>
                <a:lnTo>
                  <a:pt x="100912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097159" y="1108738"/>
            <a:ext cx="115476" cy="0"/>
          </a:xfrm>
          <a:custGeom>
            <a:avLst/>
            <a:gdLst/>
            <a:ahLst/>
            <a:cxnLst/>
            <a:rect l="l" t="t" r="r" b="b"/>
            <a:pathLst>
              <a:path w="115476" h="0">
                <a:moveTo>
                  <a:pt x="0" y="0"/>
                </a:moveTo>
                <a:lnTo>
                  <a:pt x="115476" y="0"/>
                </a:lnTo>
              </a:path>
            </a:pathLst>
          </a:custGeom>
          <a:ln w="35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279904" y="3840479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98229" y="4804816"/>
            <a:ext cx="201451" cy="0"/>
          </a:xfrm>
          <a:custGeom>
            <a:avLst/>
            <a:gdLst/>
            <a:ahLst/>
            <a:cxnLst/>
            <a:rect l="l" t="t" r="r" b="b"/>
            <a:pathLst>
              <a:path w="201451" h="0">
                <a:moveTo>
                  <a:pt x="0" y="0"/>
                </a:moveTo>
                <a:lnTo>
                  <a:pt x="201451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2198229" y="4766504"/>
            <a:ext cx="201451" cy="0"/>
          </a:xfrm>
          <a:custGeom>
            <a:avLst/>
            <a:gdLst/>
            <a:ahLst/>
            <a:cxnLst/>
            <a:rect l="l" t="t" r="r" b="b"/>
            <a:pathLst>
              <a:path w="201451" h="0">
                <a:moveTo>
                  <a:pt x="0" y="0"/>
                </a:moveTo>
                <a:lnTo>
                  <a:pt x="201451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1893932" y="4341827"/>
            <a:ext cx="423083" cy="714632"/>
          </a:xfrm>
          <a:custGeom>
            <a:avLst/>
            <a:gdLst/>
            <a:ahLst/>
            <a:cxnLst/>
            <a:rect l="l" t="t" r="r" b="b"/>
            <a:pathLst>
              <a:path w="423083" h="714632">
                <a:moveTo>
                  <a:pt x="17182" y="636762"/>
                </a:moveTo>
                <a:lnTo>
                  <a:pt x="0" y="615752"/>
                </a:lnTo>
                <a:lnTo>
                  <a:pt x="10957" y="714632"/>
                </a:lnTo>
                <a:lnTo>
                  <a:pt x="35796" y="624374"/>
                </a:lnTo>
                <a:lnTo>
                  <a:pt x="17182" y="636762"/>
                </a:lnTo>
                <a:close/>
              </a:path>
              <a:path w="423083" h="714632">
                <a:moveTo>
                  <a:pt x="423083" y="223706"/>
                </a:moveTo>
                <a:lnTo>
                  <a:pt x="422335" y="219006"/>
                </a:lnTo>
                <a:lnTo>
                  <a:pt x="421587" y="201952"/>
                </a:lnTo>
                <a:lnTo>
                  <a:pt x="421587" y="197995"/>
                </a:lnTo>
                <a:lnTo>
                  <a:pt x="420590" y="181685"/>
                </a:lnTo>
                <a:lnTo>
                  <a:pt x="419842" y="177729"/>
                </a:lnTo>
                <a:lnTo>
                  <a:pt x="418346" y="162896"/>
                </a:lnTo>
                <a:lnTo>
                  <a:pt x="417598" y="158940"/>
                </a:lnTo>
                <a:lnTo>
                  <a:pt x="416102" y="145098"/>
                </a:lnTo>
                <a:lnTo>
                  <a:pt x="415354" y="141142"/>
                </a:lnTo>
                <a:lnTo>
                  <a:pt x="412871" y="127796"/>
                </a:lnTo>
                <a:lnTo>
                  <a:pt x="412123" y="124832"/>
                </a:lnTo>
                <a:lnTo>
                  <a:pt x="408882" y="112219"/>
                </a:lnTo>
                <a:lnTo>
                  <a:pt x="408134" y="109255"/>
                </a:lnTo>
                <a:lnTo>
                  <a:pt x="405152" y="97386"/>
                </a:lnTo>
                <a:lnTo>
                  <a:pt x="404404" y="94422"/>
                </a:lnTo>
                <a:lnTo>
                  <a:pt x="400415" y="83545"/>
                </a:lnTo>
                <a:lnTo>
                  <a:pt x="399667" y="81076"/>
                </a:lnTo>
                <a:lnTo>
                  <a:pt x="394940" y="70943"/>
                </a:lnTo>
                <a:lnTo>
                  <a:pt x="394192" y="68711"/>
                </a:lnTo>
                <a:lnTo>
                  <a:pt x="389465" y="59322"/>
                </a:lnTo>
                <a:lnTo>
                  <a:pt x="388717" y="56853"/>
                </a:lnTo>
                <a:lnTo>
                  <a:pt x="383979" y="48445"/>
                </a:lnTo>
                <a:lnTo>
                  <a:pt x="382483" y="46710"/>
                </a:lnTo>
                <a:lnTo>
                  <a:pt x="377756" y="39055"/>
                </a:lnTo>
                <a:lnTo>
                  <a:pt x="376260" y="37568"/>
                </a:lnTo>
                <a:lnTo>
                  <a:pt x="370786" y="30399"/>
                </a:lnTo>
                <a:lnTo>
                  <a:pt x="370038" y="28912"/>
                </a:lnTo>
                <a:lnTo>
                  <a:pt x="364563" y="23478"/>
                </a:lnTo>
                <a:lnTo>
                  <a:pt x="363067" y="21991"/>
                </a:lnTo>
                <a:lnTo>
                  <a:pt x="356594" y="17301"/>
                </a:lnTo>
                <a:lnTo>
                  <a:pt x="355098" y="15566"/>
                </a:lnTo>
                <a:lnTo>
                  <a:pt x="349623" y="11858"/>
                </a:lnTo>
                <a:lnTo>
                  <a:pt x="348127" y="10866"/>
                </a:lnTo>
                <a:lnTo>
                  <a:pt x="341156" y="7168"/>
                </a:lnTo>
                <a:lnTo>
                  <a:pt x="339411" y="6424"/>
                </a:lnTo>
                <a:lnTo>
                  <a:pt x="333188" y="3945"/>
                </a:lnTo>
                <a:lnTo>
                  <a:pt x="331692" y="3212"/>
                </a:lnTo>
                <a:lnTo>
                  <a:pt x="324721" y="1725"/>
                </a:lnTo>
                <a:lnTo>
                  <a:pt x="323225" y="733"/>
                </a:lnTo>
                <a:lnTo>
                  <a:pt x="316005" y="0"/>
                </a:lnTo>
                <a:lnTo>
                  <a:pt x="306042" y="0"/>
                </a:lnTo>
                <a:lnTo>
                  <a:pt x="298074" y="733"/>
                </a:lnTo>
                <a:lnTo>
                  <a:pt x="296578" y="733"/>
                </a:lnTo>
                <a:lnTo>
                  <a:pt x="289607" y="2468"/>
                </a:lnTo>
                <a:lnTo>
                  <a:pt x="287113" y="2468"/>
                </a:lnTo>
                <a:lnTo>
                  <a:pt x="280142" y="4689"/>
                </a:lnTo>
                <a:lnTo>
                  <a:pt x="277898" y="5433"/>
                </a:lnTo>
                <a:lnTo>
                  <a:pt x="270927" y="8645"/>
                </a:lnTo>
                <a:lnTo>
                  <a:pt x="268434" y="9389"/>
                </a:lnTo>
                <a:lnTo>
                  <a:pt x="260715" y="12601"/>
                </a:lnTo>
                <a:lnTo>
                  <a:pt x="259229" y="14089"/>
                </a:lnTo>
                <a:lnTo>
                  <a:pt x="251261" y="18035"/>
                </a:lnTo>
                <a:lnTo>
                  <a:pt x="249765" y="19522"/>
                </a:lnTo>
                <a:lnTo>
                  <a:pt x="242046" y="24966"/>
                </a:lnTo>
                <a:lnTo>
                  <a:pt x="239553" y="26443"/>
                </a:lnTo>
                <a:lnTo>
                  <a:pt x="231834" y="32135"/>
                </a:lnTo>
                <a:lnTo>
                  <a:pt x="230338" y="33612"/>
                </a:lnTo>
                <a:lnTo>
                  <a:pt x="222370" y="40532"/>
                </a:lnTo>
                <a:lnTo>
                  <a:pt x="220126" y="42268"/>
                </a:lnTo>
                <a:lnTo>
                  <a:pt x="212407" y="49932"/>
                </a:lnTo>
                <a:lnTo>
                  <a:pt x="210672" y="51409"/>
                </a:lnTo>
                <a:lnTo>
                  <a:pt x="202953" y="60066"/>
                </a:lnTo>
                <a:lnTo>
                  <a:pt x="200459" y="62286"/>
                </a:lnTo>
                <a:lnTo>
                  <a:pt x="192741" y="70943"/>
                </a:lnTo>
                <a:lnTo>
                  <a:pt x="191245" y="73411"/>
                </a:lnTo>
                <a:lnTo>
                  <a:pt x="183526" y="83545"/>
                </a:lnTo>
                <a:lnTo>
                  <a:pt x="181032" y="85776"/>
                </a:lnTo>
                <a:lnTo>
                  <a:pt x="173313" y="95909"/>
                </a:lnTo>
                <a:lnTo>
                  <a:pt x="171568" y="99121"/>
                </a:lnTo>
                <a:lnTo>
                  <a:pt x="163849" y="109998"/>
                </a:lnTo>
                <a:lnTo>
                  <a:pt x="162363" y="112963"/>
                </a:lnTo>
                <a:lnTo>
                  <a:pt x="154634" y="124832"/>
                </a:lnTo>
                <a:lnTo>
                  <a:pt x="152899" y="127796"/>
                </a:lnTo>
                <a:lnTo>
                  <a:pt x="145180" y="140398"/>
                </a:lnTo>
                <a:lnTo>
                  <a:pt x="143684" y="143363"/>
                </a:lnTo>
                <a:lnTo>
                  <a:pt x="135716" y="156719"/>
                </a:lnTo>
                <a:lnTo>
                  <a:pt x="134220" y="160675"/>
                </a:lnTo>
                <a:lnTo>
                  <a:pt x="127249" y="174517"/>
                </a:lnTo>
                <a:lnTo>
                  <a:pt x="125753" y="177729"/>
                </a:lnTo>
                <a:lnTo>
                  <a:pt x="118533" y="192562"/>
                </a:lnTo>
                <a:lnTo>
                  <a:pt x="117037" y="196518"/>
                </a:lnTo>
                <a:lnTo>
                  <a:pt x="110066" y="212085"/>
                </a:lnTo>
                <a:lnTo>
                  <a:pt x="108570" y="215793"/>
                </a:lnTo>
                <a:lnTo>
                  <a:pt x="101349" y="232362"/>
                </a:lnTo>
                <a:lnTo>
                  <a:pt x="99853" y="236060"/>
                </a:lnTo>
                <a:lnTo>
                  <a:pt x="93630" y="253372"/>
                </a:lnTo>
                <a:lnTo>
                  <a:pt x="92134" y="257328"/>
                </a:lnTo>
                <a:lnTo>
                  <a:pt x="85911" y="275126"/>
                </a:lnTo>
                <a:lnTo>
                  <a:pt x="84166" y="279072"/>
                </a:lnTo>
                <a:lnTo>
                  <a:pt x="77943" y="297613"/>
                </a:lnTo>
                <a:lnTo>
                  <a:pt x="76447" y="302313"/>
                </a:lnTo>
                <a:lnTo>
                  <a:pt x="70972" y="321103"/>
                </a:lnTo>
                <a:lnTo>
                  <a:pt x="69476" y="325792"/>
                </a:lnTo>
                <a:lnTo>
                  <a:pt x="64001" y="345325"/>
                </a:lnTo>
                <a:lnTo>
                  <a:pt x="62505" y="350025"/>
                </a:lnTo>
                <a:lnTo>
                  <a:pt x="57771" y="370292"/>
                </a:lnTo>
                <a:lnTo>
                  <a:pt x="56277" y="375725"/>
                </a:lnTo>
                <a:lnTo>
                  <a:pt x="51546" y="396746"/>
                </a:lnTo>
                <a:lnTo>
                  <a:pt x="49803" y="401435"/>
                </a:lnTo>
                <a:lnTo>
                  <a:pt x="45321" y="423189"/>
                </a:lnTo>
                <a:lnTo>
                  <a:pt x="44574" y="428633"/>
                </a:lnTo>
                <a:lnTo>
                  <a:pt x="39842" y="451120"/>
                </a:lnTo>
                <a:lnTo>
                  <a:pt x="39095" y="456812"/>
                </a:lnTo>
                <a:lnTo>
                  <a:pt x="35111" y="479299"/>
                </a:lnTo>
                <a:lnTo>
                  <a:pt x="34364" y="484743"/>
                </a:lnTo>
                <a:lnTo>
                  <a:pt x="30380" y="508965"/>
                </a:lnTo>
                <a:lnTo>
                  <a:pt x="29633" y="514409"/>
                </a:lnTo>
                <a:lnTo>
                  <a:pt x="26396" y="538632"/>
                </a:lnTo>
                <a:lnTo>
                  <a:pt x="25649" y="544809"/>
                </a:lnTo>
                <a:lnTo>
                  <a:pt x="22661" y="569775"/>
                </a:lnTo>
                <a:lnTo>
                  <a:pt x="22661" y="575952"/>
                </a:lnTo>
                <a:lnTo>
                  <a:pt x="20171" y="600919"/>
                </a:lnTo>
                <a:lnTo>
                  <a:pt x="19424" y="607106"/>
                </a:lnTo>
                <a:lnTo>
                  <a:pt x="17182" y="636762"/>
                </a:lnTo>
                <a:lnTo>
                  <a:pt x="37353" y="618716"/>
                </a:lnTo>
                <a:lnTo>
                  <a:pt x="35796" y="624374"/>
                </a:lnTo>
                <a:lnTo>
                  <a:pt x="415354" y="371779"/>
                </a:lnTo>
                <a:lnTo>
                  <a:pt x="417598" y="346802"/>
                </a:lnTo>
                <a:lnTo>
                  <a:pt x="418346" y="341369"/>
                </a:lnTo>
                <a:lnTo>
                  <a:pt x="419842" y="319615"/>
                </a:lnTo>
                <a:lnTo>
                  <a:pt x="420590" y="314915"/>
                </a:lnTo>
                <a:lnTo>
                  <a:pt x="421587" y="293905"/>
                </a:lnTo>
                <a:lnTo>
                  <a:pt x="422335" y="289215"/>
                </a:lnTo>
                <a:lnTo>
                  <a:pt x="423083" y="269682"/>
                </a:lnTo>
                <a:lnTo>
                  <a:pt x="423083" y="223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1911114" y="4341827"/>
            <a:ext cx="405901" cy="636762"/>
          </a:xfrm>
          <a:custGeom>
            <a:avLst/>
            <a:gdLst/>
            <a:ahLst/>
            <a:cxnLst/>
            <a:rect l="l" t="t" r="r" b="b"/>
            <a:pathLst>
              <a:path w="405901" h="636762">
                <a:moveTo>
                  <a:pt x="398172" y="371779"/>
                </a:moveTo>
                <a:lnTo>
                  <a:pt x="400416" y="346802"/>
                </a:lnTo>
                <a:lnTo>
                  <a:pt x="401164" y="341369"/>
                </a:lnTo>
                <a:lnTo>
                  <a:pt x="402660" y="319615"/>
                </a:lnTo>
                <a:lnTo>
                  <a:pt x="403408" y="314915"/>
                </a:lnTo>
                <a:lnTo>
                  <a:pt x="404405" y="293905"/>
                </a:lnTo>
                <a:lnTo>
                  <a:pt x="405153" y="289215"/>
                </a:lnTo>
                <a:lnTo>
                  <a:pt x="405901" y="269682"/>
                </a:lnTo>
                <a:lnTo>
                  <a:pt x="405901" y="264249"/>
                </a:lnTo>
                <a:lnTo>
                  <a:pt x="405901" y="245460"/>
                </a:lnTo>
                <a:lnTo>
                  <a:pt x="405901" y="240760"/>
                </a:lnTo>
                <a:lnTo>
                  <a:pt x="405901" y="223706"/>
                </a:lnTo>
                <a:lnTo>
                  <a:pt x="405153" y="219006"/>
                </a:lnTo>
                <a:lnTo>
                  <a:pt x="404405" y="201952"/>
                </a:lnTo>
                <a:lnTo>
                  <a:pt x="404405" y="197995"/>
                </a:lnTo>
                <a:lnTo>
                  <a:pt x="403408" y="181685"/>
                </a:lnTo>
                <a:lnTo>
                  <a:pt x="402660" y="177729"/>
                </a:lnTo>
                <a:lnTo>
                  <a:pt x="401164" y="162896"/>
                </a:lnTo>
                <a:lnTo>
                  <a:pt x="400416" y="158940"/>
                </a:lnTo>
                <a:lnTo>
                  <a:pt x="398920" y="145098"/>
                </a:lnTo>
                <a:lnTo>
                  <a:pt x="398172" y="141142"/>
                </a:lnTo>
                <a:lnTo>
                  <a:pt x="395689" y="127796"/>
                </a:lnTo>
                <a:lnTo>
                  <a:pt x="394941" y="124832"/>
                </a:lnTo>
                <a:lnTo>
                  <a:pt x="391699" y="112219"/>
                </a:lnTo>
                <a:lnTo>
                  <a:pt x="390951" y="109255"/>
                </a:lnTo>
                <a:lnTo>
                  <a:pt x="387970" y="97386"/>
                </a:lnTo>
                <a:lnTo>
                  <a:pt x="387222" y="94422"/>
                </a:lnTo>
                <a:lnTo>
                  <a:pt x="383232" y="83545"/>
                </a:lnTo>
                <a:lnTo>
                  <a:pt x="382484" y="81076"/>
                </a:lnTo>
                <a:lnTo>
                  <a:pt x="377758" y="70943"/>
                </a:lnTo>
                <a:lnTo>
                  <a:pt x="377010" y="68711"/>
                </a:lnTo>
                <a:lnTo>
                  <a:pt x="372283" y="59322"/>
                </a:lnTo>
                <a:lnTo>
                  <a:pt x="371535" y="56853"/>
                </a:lnTo>
                <a:lnTo>
                  <a:pt x="366797" y="48445"/>
                </a:lnTo>
                <a:lnTo>
                  <a:pt x="365301" y="46710"/>
                </a:lnTo>
                <a:lnTo>
                  <a:pt x="360574" y="39055"/>
                </a:lnTo>
                <a:lnTo>
                  <a:pt x="359078" y="37568"/>
                </a:lnTo>
                <a:lnTo>
                  <a:pt x="353603" y="30399"/>
                </a:lnTo>
                <a:lnTo>
                  <a:pt x="352855" y="28912"/>
                </a:lnTo>
                <a:lnTo>
                  <a:pt x="347380" y="23478"/>
                </a:lnTo>
                <a:lnTo>
                  <a:pt x="345884" y="21991"/>
                </a:lnTo>
                <a:lnTo>
                  <a:pt x="339412" y="17301"/>
                </a:lnTo>
                <a:lnTo>
                  <a:pt x="337916" y="15566"/>
                </a:lnTo>
                <a:lnTo>
                  <a:pt x="332441" y="11858"/>
                </a:lnTo>
                <a:lnTo>
                  <a:pt x="330945" y="10866"/>
                </a:lnTo>
                <a:lnTo>
                  <a:pt x="323974" y="7168"/>
                </a:lnTo>
                <a:lnTo>
                  <a:pt x="322229" y="6424"/>
                </a:lnTo>
                <a:lnTo>
                  <a:pt x="316006" y="3945"/>
                </a:lnTo>
                <a:lnTo>
                  <a:pt x="314510" y="3212"/>
                </a:lnTo>
                <a:lnTo>
                  <a:pt x="307539" y="1725"/>
                </a:lnTo>
                <a:lnTo>
                  <a:pt x="306043" y="733"/>
                </a:lnTo>
                <a:lnTo>
                  <a:pt x="298823" y="0"/>
                </a:lnTo>
                <a:lnTo>
                  <a:pt x="297327" y="0"/>
                </a:lnTo>
                <a:lnTo>
                  <a:pt x="290356" y="0"/>
                </a:lnTo>
                <a:lnTo>
                  <a:pt x="288860" y="0"/>
                </a:lnTo>
                <a:lnTo>
                  <a:pt x="280891" y="733"/>
                </a:lnTo>
                <a:lnTo>
                  <a:pt x="279395" y="733"/>
                </a:lnTo>
                <a:lnTo>
                  <a:pt x="272424" y="2468"/>
                </a:lnTo>
                <a:lnTo>
                  <a:pt x="269931" y="2468"/>
                </a:lnTo>
                <a:lnTo>
                  <a:pt x="262960" y="4689"/>
                </a:lnTo>
                <a:lnTo>
                  <a:pt x="260716" y="5433"/>
                </a:lnTo>
                <a:lnTo>
                  <a:pt x="253745" y="8645"/>
                </a:lnTo>
                <a:lnTo>
                  <a:pt x="251252" y="9389"/>
                </a:lnTo>
                <a:lnTo>
                  <a:pt x="243533" y="12601"/>
                </a:lnTo>
                <a:lnTo>
                  <a:pt x="242047" y="14089"/>
                </a:lnTo>
                <a:lnTo>
                  <a:pt x="234079" y="18035"/>
                </a:lnTo>
                <a:lnTo>
                  <a:pt x="232583" y="19522"/>
                </a:lnTo>
                <a:lnTo>
                  <a:pt x="224864" y="24966"/>
                </a:lnTo>
                <a:lnTo>
                  <a:pt x="222371" y="26443"/>
                </a:lnTo>
                <a:lnTo>
                  <a:pt x="214652" y="32135"/>
                </a:lnTo>
                <a:lnTo>
                  <a:pt x="213156" y="33612"/>
                </a:lnTo>
                <a:lnTo>
                  <a:pt x="205187" y="40532"/>
                </a:lnTo>
                <a:lnTo>
                  <a:pt x="202943" y="42268"/>
                </a:lnTo>
                <a:lnTo>
                  <a:pt x="195225" y="49932"/>
                </a:lnTo>
                <a:lnTo>
                  <a:pt x="193490" y="51409"/>
                </a:lnTo>
                <a:lnTo>
                  <a:pt x="185771" y="60066"/>
                </a:lnTo>
                <a:lnTo>
                  <a:pt x="183277" y="62286"/>
                </a:lnTo>
                <a:lnTo>
                  <a:pt x="175558" y="70943"/>
                </a:lnTo>
                <a:lnTo>
                  <a:pt x="174062" y="73411"/>
                </a:lnTo>
                <a:lnTo>
                  <a:pt x="166343" y="83545"/>
                </a:lnTo>
                <a:lnTo>
                  <a:pt x="163850" y="85776"/>
                </a:lnTo>
                <a:lnTo>
                  <a:pt x="156131" y="95909"/>
                </a:lnTo>
                <a:lnTo>
                  <a:pt x="154386" y="99121"/>
                </a:lnTo>
                <a:lnTo>
                  <a:pt x="146667" y="109998"/>
                </a:lnTo>
                <a:lnTo>
                  <a:pt x="145181" y="112963"/>
                </a:lnTo>
                <a:lnTo>
                  <a:pt x="137452" y="124832"/>
                </a:lnTo>
                <a:lnTo>
                  <a:pt x="135717" y="127796"/>
                </a:lnTo>
                <a:lnTo>
                  <a:pt x="127998" y="140398"/>
                </a:lnTo>
                <a:lnTo>
                  <a:pt x="126502" y="143363"/>
                </a:lnTo>
                <a:lnTo>
                  <a:pt x="118534" y="156719"/>
                </a:lnTo>
                <a:lnTo>
                  <a:pt x="117038" y="160675"/>
                </a:lnTo>
                <a:lnTo>
                  <a:pt x="110067" y="174517"/>
                </a:lnTo>
                <a:lnTo>
                  <a:pt x="108571" y="177729"/>
                </a:lnTo>
                <a:lnTo>
                  <a:pt x="101350" y="192562"/>
                </a:lnTo>
                <a:lnTo>
                  <a:pt x="99854" y="196518"/>
                </a:lnTo>
                <a:lnTo>
                  <a:pt x="92883" y="212085"/>
                </a:lnTo>
                <a:lnTo>
                  <a:pt x="91387" y="215793"/>
                </a:lnTo>
                <a:lnTo>
                  <a:pt x="84167" y="232362"/>
                </a:lnTo>
                <a:lnTo>
                  <a:pt x="82671" y="236060"/>
                </a:lnTo>
                <a:lnTo>
                  <a:pt x="76448" y="253372"/>
                </a:lnTo>
                <a:lnTo>
                  <a:pt x="74952" y="257328"/>
                </a:lnTo>
                <a:lnTo>
                  <a:pt x="68729" y="275126"/>
                </a:lnTo>
                <a:lnTo>
                  <a:pt x="66984" y="279072"/>
                </a:lnTo>
                <a:lnTo>
                  <a:pt x="60761" y="297613"/>
                </a:lnTo>
                <a:lnTo>
                  <a:pt x="59265" y="302313"/>
                </a:lnTo>
                <a:lnTo>
                  <a:pt x="53790" y="321103"/>
                </a:lnTo>
                <a:lnTo>
                  <a:pt x="52294" y="325792"/>
                </a:lnTo>
                <a:lnTo>
                  <a:pt x="46819" y="345325"/>
                </a:lnTo>
                <a:lnTo>
                  <a:pt x="45323" y="350025"/>
                </a:lnTo>
                <a:lnTo>
                  <a:pt x="40589" y="370292"/>
                </a:lnTo>
                <a:lnTo>
                  <a:pt x="39095" y="375725"/>
                </a:lnTo>
                <a:lnTo>
                  <a:pt x="34364" y="396746"/>
                </a:lnTo>
                <a:lnTo>
                  <a:pt x="32621" y="401435"/>
                </a:lnTo>
                <a:lnTo>
                  <a:pt x="28139" y="423189"/>
                </a:lnTo>
                <a:lnTo>
                  <a:pt x="27392" y="428633"/>
                </a:lnTo>
                <a:lnTo>
                  <a:pt x="22660" y="451120"/>
                </a:lnTo>
                <a:lnTo>
                  <a:pt x="21913" y="456812"/>
                </a:lnTo>
                <a:lnTo>
                  <a:pt x="17929" y="479299"/>
                </a:lnTo>
                <a:lnTo>
                  <a:pt x="17182" y="484743"/>
                </a:lnTo>
                <a:lnTo>
                  <a:pt x="13198" y="508965"/>
                </a:lnTo>
                <a:lnTo>
                  <a:pt x="12451" y="514409"/>
                </a:lnTo>
                <a:lnTo>
                  <a:pt x="9213" y="538632"/>
                </a:lnTo>
                <a:lnTo>
                  <a:pt x="8466" y="544809"/>
                </a:lnTo>
                <a:lnTo>
                  <a:pt x="5479" y="569775"/>
                </a:lnTo>
                <a:lnTo>
                  <a:pt x="5479" y="575952"/>
                </a:lnTo>
                <a:lnTo>
                  <a:pt x="2988" y="600919"/>
                </a:lnTo>
                <a:lnTo>
                  <a:pt x="2241" y="607106"/>
                </a:lnTo>
                <a:lnTo>
                  <a:pt x="0" y="636762"/>
                </a:lnTo>
              </a:path>
            </a:pathLst>
          </a:custGeom>
          <a:ln w="39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1893932" y="4957579"/>
            <a:ext cx="37353" cy="98880"/>
          </a:xfrm>
          <a:custGeom>
            <a:avLst/>
            <a:gdLst/>
            <a:ahLst/>
            <a:cxnLst/>
            <a:rect l="l" t="t" r="r" b="b"/>
            <a:pathLst>
              <a:path w="37353" h="98880">
                <a:moveTo>
                  <a:pt x="10957" y="98880"/>
                </a:moveTo>
                <a:lnTo>
                  <a:pt x="0" y="0"/>
                </a:lnTo>
                <a:lnTo>
                  <a:pt x="17182" y="21010"/>
                </a:lnTo>
                <a:lnTo>
                  <a:pt x="37353" y="2964"/>
                </a:lnTo>
                <a:lnTo>
                  <a:pt x="10957" y="98880"/>
                </a:lnTo>
                <a:close/>
              </a:path>
            </a:pathLst>
          </a:custGeom>
          <a:ln w="39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672857" y="4785283"/>
            <a:ext cx="174055" cy="0"/>
          </a:xfrm>
          <a:custGeom>
            <a:avLst/>
            <a:gdLst/>
            <a:ahLst/>
            <a:cxnLst/>
            <a:rect l="l" t="t" r="r" b="b"/>
            <a:pathLst>
              <a:path w="174055" h="0">
                <a:moveTo>
                  <a:pt x="0" y="0"/>
                </a:moveTo>
                <a:lnTo>
                  <a:pt x="174055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011026" y="4785283"/>
            <a:ext cx="170793" cy="0"/>
          </a:xfrm>
          <a:custGeom>
            <a:avLst/>
            <a:gdLst/>
            <a:ahLst/>
            <a:cxnLst/>
            <a:rect l="l" t="t" r="r" b="b"/>
            <a:pathLst>
              <a:path w="170793" h="0">
                <a:moveTo>
                  <a:pt x="0" y="0"/>
                </a:moveTo>
                <a:lnTo>
                  <a:pt x="170793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72189" y="4775894"/>
            <a:ext cx="78228" cy="46720"/>
          </a:xfrm>
          <a:custGeom>
            <a:avLst/>
            <a:gdLst/>
            <a:ahLst/>
            <a:cxnLst/>
            <a:rect l="l" t="t" r="r" b="b"/>
            <a:pathLst>
              <a:path w="78228" h="46720">
                <a:moveTo>
                  <a:pt x="62541" y="23489"/>
                </a:moveTo>
                <a:lnTo>
                  <a:pt x="78228" y="0"/>
                </a:lnTo>
                <a:lnTo>
                  <a:pt x="0" y="23489"/>
                </a:lnTo>
                <a:lnTo>
                  <a:pt x="78228" y="46720"/>
                </a:lnTo>
                <a:lnTo>
                  <a:pt x="62541" y="2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3472189" y="4799383"/>
            <a:ext cx="843163" cy="0"/>
          </a:xfrm>
          <a:custGeom>
            <a:avLst/>
            <a:gdLst/>
            <a:ahLst/>
            <a:cxnLst/>
            <a:rect l="l" t="t" r="r" b="b"/>
            <a:pathLst>
              <a:path w="843163" h="0">
                <a:moveTo>
                  <a:pt x="0" y="0"/>
                </a:moveTo>
                <a:lnTo>
                  <a:pt x="843163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3472189" y="4775894"/>
            <a:ext cx="78228" cy="46720"/>
          </a:xfrm>
          <a:custGeom>
            <a:avLst/>
            <a:gdLst/>
            <a:ahLst/>
            <a:cxnLst/>
            <a:rect l="l" t="t" r="r" b="b"/>
            <a:pathLst>
              <a:path w="78228" h="46720">
                <a:moveTo>
                  <a:pt x="0" y="23489"/>
                </a:moveTo>
                <a:lnTo>
                  <a:pt x="78228" y="0"/>
                </a:lnTo>
                <a:lnTo>
                  <a:pt x="62541" y="23489"/>
                </a:lnTo>
                <a:lnTo>
                  <a:pt x="78228" y="46720"/>
                </a:lnTo>
                <a:lnTo>
                  <a:pt x="0" y="23489"/>
                </a:lnTo>
                <a:close/>
              </a:path>
            </a:pathLst>
          </a:custGeom>
          <a:ln w="39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4237124" y="4775894"/>
            <a:ext cx="78228" cy="46720"/>
          </a:xfrm>
          <a:custGeom>
            <a:avLst/>
            <a:gdLst/>
            <a:ahLst/>
            <a:cxnLst/>
            <a:rect l="l" t="t" r="r" b="b"/>
            <a:pathLst>
              <a:path w="78228" h="46720">
                <a:moveTo>
                  <a:pt x="78228" y="23489"/>
                </a:moveTo>
                <a:lnTo>
                  <a:pt x="0" y="0"/>
                </a:lnTo>
                <a:lnTo>
                  <a:pt x="15687" y="23489"/>
                </a:lnTo>
                <a:lnTo>
                  <a:pt x="0" y="46720"/>
                </a:lnTo>
                <a:lnTo>
                  <a:pt x="78228" y="2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237124" y="4775894"/>
            <a:ext cx="78228" cy="46720"/>
          </a:xfrm>
          <a:custGeom>
            <a:avLst/>
            <a:gdLst/>
            <a:ahLst/>
            <a:cxnLst/>
            <a:rect l="l" t="t" r="r" b="b"/>
            <a:pathLst>
              <a:path w="78228" h="46720">
                <a:moveTo>
                  <a:pt x="78228" y="23489"/>
                </a:moveTo>
                <a:lnTo>
                  <a:pt x="0" y="46720"/>
                </a:lnTo>
                <a:lnTo>
                  <a:pt x="15687" y="23489"/>
                </a:lnTo>
                <a:lnTo>
                  <a:pt x="0" y="0"/>
                </a:lnTo>
                <a:lnTo>
                  <a:pt x="78228" y="23489"/>
                </a:lnTo>
                <a:close/>
              </a:path>
            </a:pathLst>
          </a:custGeom>
          <a:ln w="39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2713446" y="4274830"/>
            <a:ext cx="228077" cy="451130"/>
          </a:xfrm>
          <a:custGeom>
            <a:avLst/>
            <a:gdLst/>
            <a:ahLst/>
            <a:cxnLst/>
            <a:rect l="l" t="t" r="r" b="b"/>
            <a:pathLst>
              <a:path w="228077" h="451130">
                <a:moveTo>
                  <a:pt x="14191" y="373267"/>
                </a:moveTo>
                <a:lnTo>
                  <a:pt x="0" y="353000"/>
                </a:lnTo>
                <a:lnTo>
                  <a:pt x="9464" y="451130"/>
                </a:lnTo>
                <a:lnTo>
                  <a:pt x="27704" y="364598"/>
                </a:lnTo>
                <a:lnTo>
                  <a:pt x="14191" y="373267"/>
                </a:lnTo>
                <a:close/>
              </a:path>
              <a:path w="228077" h="451130">
                <a:moveTo>
                  <a:pt x="225584" y="191829"/>
                </a:moveTo>
                <a:lnTo>
                  <a:pt x="224857" y="181685"/>
                </a:lnTo>
                <a:lnTo>
                  <a:pt x="224857" y="178473"/>
                </a:lnTo>
                <a:lnTo>
                  <a:pt x="223402" y="168339"/>
                </a:lnTo>
                <a:lnTo>
                  <a:pt x="223402" y="166119"/>
                </a:lnTo>
                <a:lnTo>
                  <a:pt x="221844" y="155985"/>
                </a:lnTo>
                <a:lnTo>
                  <a:pt x="221844" y="153506"/>
                </a:lnTo>
                <a:lnTo>
                  <a:pt x="220078" y="143373"/>
                </a:lnTo>
                <a:lnTo>
                  <a:pt x="219351" y="141152"/>
                </a:lnTo>
                <a:lnTo>
                  <a:pt x="217896" y="131752"/>
                </a:lnTo>
                <a:lnTo>
                  <a:pt x="217896" y="129284"/>
                </a:lnTo>
                <a:lnTo>
                  <a:pt x="215611" y="120875"/>
                </a:lnTo>
                <a:lnTo>
                  <a:pt x="215611" y="118407"/>
                </a:lnTo>
                <a:lnTo>
                  <a:pt x="213117" y="109998"/>
                </a:lnTo>
                <a:lnTo>
                  <a:pt x="213117" y="107530"/>
                </a:lnTo>
                <a:lnTo>
                  <a:pt x="210936" y="99865"/>
                </a:lnTo>
                <a:lnTo>
                  <a:pt x="210208" y="97396"/>
                </a:lnTo>
                <a:lnTo>
                  <a:pt x="207715" y="89732"/>
                </a:lnTo>
                <a:lnTo>
                  <a:pt x="207715" y="88007"/>
                </a:lnTo>
                <a:lnTo>
                  <a:pt x="205430" y="80342"/>
                </a:lnTo>
                <a:lnTo>
                  <a:pt x="204702" y="78855"/>
                </a:lnTo>
                <a:lnTo>
                  <a:pt x="202209" y="71686"/>
                </a:lnTo>
                <a:lnTo>
                  <a:pt x="201482" y="70209"/>
                </a:lnTo>
                <a:lnTo>
                  <a:pt x="199196" y="63288"/>
                </a:lnTo>
                <a:lnTo>
                  <a:pt x="198469" y="61553"/>
                </a:lnTo>
                <a:lnTo>
                  <a:pt x="195248" y="55376"/>
                </a:lnTo>
                <a:lnTo>
                  <a:pt x="194521" y="53889"/>
                </a:lnTo>
                <a:lnTo>
                  <a:pt x="192028" y="47464"/>
                </a:lnTo>
                <a:lnTo>
                  <a:pt x="191197" y="46720"/>
                </a:lnTo>
                <a:lnTo>
                  <a:pt x="188288" y="41287"/>
                </a:lnTo>
                <a:lnTo>
                  <a:pt x="187457" y="39799"/>
                </a:lnTo>
                <a:lnTo>
                  <a:pt x="184236" y="34366"/>
                </a:lnTo>
                <a:lnTo>
                  <a:pt x="183509" y="33622"/>
                </a:lnTo>
                <a:lnTo>
                  <a:pt x="180288" y="28922"/>
                </a:lnTo>
                <a:lnTo>
                  <a:pt x="179561" y="27445"/>
                </a:lnTo>
                <a:lnTo>
                  <a:pt x="176548" y="23489"/>
                </a:lnTo>
                <a:lnTo>
                  <a:pt x="175821" y="22745"/>
                </a:lnTo>
                <a:lnTo>
                  <a:pt x="172569" y="18789"/>
                </a:lnTo>
                <a:lnTo>
                  <a:pt x="171821" y="18045"/>
                </a:lnTo>
                <a:lnTo>
                  <a:pt x="168580" y="14089"/>
                </a:lnTo>
                <a:lnTo>
                  <a:pt x="167832" y="13356"/>
                </a:lnTo>
                <a:lnTo>
                  <a:pt x="164103" y="10876"/>
                </a:lnTo>
                <a:lnTo>
                  <a:pt x="163355" y="10133"/>
                </a:lnTo>
                <a:lnTo>
                  <a:pt x="160113" y="7912"/>
                </a:lnTo>
                <a:lnTo>
                  <a:pt x="159365" y="7168"/>
                </a:lnTo>
                <a:lnTo>
                  <a:pt x="155386" y="4699"/>
                </a:lnTo>
                <a:lnTo>
                  <a:pt x="154638" y="4699"/>
                </a:lnTo>
                <a:lnTo>
                  <a:pt x="151397" y="2479"/>
                </a:lnTo>
                <a:lnTo>
                  <a:pt x="150649" y="2479"/>
                </a:lnTo>
                <a:lnTo>
                  <a:pt x="146919" y="1487"/>
                </a:lnTo>
                <a:lnTo>
                  <a:pt x="146171" y="743"/>
                </a:lnTo>
                <a:lnTo>
                  <a:pt x="142182" y="0"/>
                </a:lnTo>
                <a:lnTo>
                  <a:pt x="131980" y="0"/>
                </a:lnTo>
                <a:lnTo>
                  <a:pt x="128988" y="743"/>
                </a:lnTo>
                <a:lnTo>
                  <a:pt x="127243" y="1487"/>
                </a:lnTo>
                <a:lnTo>
                  <a:pt x="124261" y="2479"/>
                </a:lnTo>
                <a:lnTo>
                  <a:pt x="122765" y="2479"/>
                </a:lnTo>
                <a:lnTo>
                  <a:pt x="119524" y="4699"/>
                </a:lnTo>
                <a:lnTo>
                  <a:pt x="118028" y="4699"/>
                </a:lnTo>
                <a:lnTo>
                  <a:pt x="114797" y="7168"/>
                </a:lnTo>
                <a:lnTo>
                  <a:pt x="114049" y="7912"/>
                </a:lnTo>
                <a:lnTo>
                  <a:pt x="110059" y="10133"/>
                </a:lnTo>
                <a:lnTo>
                  <a:pt x="109311" y="10876"/>
                </a:lnTo>
                <a:lnTo>
                  <a:pt x="105582" y="14089"/>
                </a:lnTo>
                <a:lnTo>
                  <a:pt x="104585" y="14833"/>
                </a:lnTo>
                <a:lnTo>
                  <a:pt x="100845" y="18789"/>
                </a:lnTo>
                <a:lnTo>
                  <a:pt x="100107" y="19533"/>
                </a:lnTo>
                <a:lnTo>
                  <a:pt x="96118" y="23489"/>
                </a:lnTo>
                <a:lnTo>
                  <a:pt x="95370" y="24966"/>
                </a:lnTo>
                <a:lnTo>
                  <a:pt x="91391" y="29666"/>
                </a:lnTo>
                <a:lnTo>
                  <a:pt x="90643" y="30410"/>
                </a:lnTo>
                <a:lnTo>
                  <a:pt x="87401" y="35843"/>
                </a:lnTo>
                <a:lnTo>
                  <a:pt x="85905" y="36587"/>
                </a:lnTo>
                <a:lnTo>
                  <a:pt x="82924" y="43012"/>
                </a:lnTo>
                <a:lnTo>
                  <a:pt x="81926" y="44499"/>
                </a:lnTo>
                <a:lnTo>
                  <a:pt x="78186" y="50676"/>
                </a:lnTo>
                <a:lnTo>
                  <a:pt x="77438" y="52164"/>
                </a:lnTo>
                <a:lnTo>
                  <a:pt x="74207" y="58588"/>
                </a:lnTo>
                <a:lnTo>
                  <a:pt x="73459" y="60066"/>
                </a:lnTo>
                <a:lnTo>
                  <a:pt x="69470" y="67730"/>
                </a:lnTo>
                <a:lnTo>
                  <a:pt x="68722" y="69465"/>
                </a:lnTo>
                <a:lnTo>
                  <a:pt x="65740" y="77130"/>
                </a:lnTo>
                <a:lnTo>
                  <a:pt x="64992" y="79599"/>
                </a:lnTo>
                <a:lnTo>
                  <a:pt x="61751" y="87263"/>
                </a:lnTo>
                <a:lnTo>
                  <a:pt x="61003" y="89732"/>
                </a:lnTo>
                <a:lnTo>
                  <a:pt x="57772" y="98140"/>
                </a:lnTo>
                <a:lnTo>
                  <a:pt x="57024" y="100609"/>
                </a:lnTo>
                <a:lnTo>
                  <a:pt x="54032" y="109998"/>
                </a:lnTo>
                <a:lnTo>
                  <a:pt x="53284" y="112230"/>
                </a:lnTo>
                <a:lnTo>
                  <a:pt x="50053" y="122363"/>
                </a:lnTo>
                <a:lnTo>
                  <a:pt x="49305" y="124832"/>
                </a:lnTo>
                <a:lnTo>
                  <a:pt x="46812" y="135709"/>
                </a:lnTo>
                <a:lnTo>
                  <a:pt x="46064" y="137940"/>
                </a:lnTo>
                <a:lnTo>
                  <a:pt x="43082" y="149550"/>
                </a:lnTo>
                <a:lnTo>
                  <a:pt x="42334" y="152029"/>
                </a:lnTo>
                <a:lnTo>
                  <a:pt x="39841" y="163640"/>
                </a:lnTo>
                <a:lnTo>
                  <a:pt x="39093" y="166862"/>
                </a:lnTo>
                <a:lnTo>
                  <a:pt x="36849" y="179216"/>
                </a:lnTo>
                <a:lnTo>
                  <a:pt x="36101" y="182429"/>
                </a:lnTo>
                <a:lnTo>
                  <a:pt x="33618" y="194793"/>
                </a:lnTo>
                <a:lnTo>
                  <a:pt x="32870" y="198006"/>
                </a:lnTo>
                <a:lnTo>
                  <a:pt x="30626" y="211104"/>
                </a:lnTo>
                <a:lnTo>
                  <a:pt x="29629" y="215060"/>
                </a:lnTo>
                <a:lnTo>
                  <a:pt x="28133" y="229149"/>
                </a:lnTo>
                <a:lnTo>
                  <a:pt x="27385" y="232362"/>
                </a:lnTo>
                <a:lnTo>
                  <a:pt x="25151" y="246947"/>
                </a:lnTo>
                <a:lnTo>
                  <a:pt x="25151" y="250903"/>
                </a:lnTo>
                <a:lnTo>
                  <a:pt x="22658" y="265736"/>
                </a:lnTo>
                <a:lnTo>
                  <a:pt x="22658" y="269693"/>
                </a:lnTo>
                <a:lnTo>
                  <a:pt x="20414" y="285259"/>
                </a:lnTo>
                <a:lnTo>
                  <a:pt x="20414" y="289215"/>
                </a:lnTo>
                <a:lnTo>
                  <a:pt x="18928" y="305536"/>
                </a:lnTo>
                <a:lnTo>
                  <a:pt x="17931" y="310226"/>
                </a:lnTo>
                <a:lnTo>
                  <a:pt x="17183" y="326546"/>
                </a:lnTo>
                <a:lnTo>
                  <a:pt x="16435" y="331246"/>
                </a:lnTo>
                <a:lnTo>
                  <a:pt x="15687" y="348300"/>
                </a:lnTo>
                <a:lnTo>
                  <a:pt x="14939" y="353000"/>
                </a:lnTo>
                <a:lnTo>
                  <a:pt x="14191" y="373267"/>
                </a:lnTo>
                <a:lnTo>
                  <a:pt x="29629" y="355469"/>
                </a:lnTo>
                <a:lnTo>
                  <a:pt x="27704" y="364598"/>
                </a:lnTo>
                <a:lnTo>
                  <a:pt x="228077" y="236070"/>
                </a:lnTo>
                <a:lnTo>
                  <a:pt x="227350" y="222972"/>
                </a:lnTo>
                <a:lnTo>
                  <a:pt x="227350" y="208883"/>
                </a:lnTo>
                <a:lnTo>
                  <a:pt x="226311" y="205670"/>
                </a:lnTo>
                <a:lnTo>
                  <a:pt x="225584" y="194793"/>
                </a:lnTo>
                <a:lnTo>
                  <a:pt x="225584" y="191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2727637" y="4274830"/>
            <a:ext cx="213886" cy="373267"/>
          </a:xfrm>
          <a:custGeom>
            <a:avLst/>
            <a:gdLst/>
            <a:ahLst/>
            <a:cxnLst/>
            <a:rect l="l" t="t" r="r" b="b"/>
            <a:pathLst>
              <a:path w="213886" h="373267">
                <a:moveTo>
                  <a:pt x="213886" y="236070"/>
                </a:moveTo>
                <a:lnTo>
                  <a:pt x="213159" y="222972"/>
                </a:lnTo>
                <a:lnTo>
                  <a:pt x="213159" y="219760"/>
                </a:lnTo>
                <a:lnTo>
                  <a:pt x="213159" y="208883"/>
                </a:lnTo>
                <a:lnTo>
                  <a:pt x="212120" y="205670"/>
                </a:lnTo>
                <a:lnTo>
                  <a:pt x="211393" y="194793"/>
                </a:lnTo>
                <a:lnTo>
                  <a:pt x="211393" y="191829"/>
                </a:lnTo>
                <a:lnTo>
                  <a:pt x="210666" y="181685"/>
                </a:lnTo>
                <a:lnTo>
                  <a:pt x="210666" y="178473"/>
                </a:lnTo>
                <a:lnTo>
                  <a:pt x="209211" y="168339"/>
                </a:lnTo>
                <a:lnTo>
                  <a:pt x="209211" y="166119"/>
                </a:lnTo>
                <a:lnTo>
                  <a:pt x="207653" y="155985"/>
                </a:lnTo>
                <a:lnTo>
                  <a:pt x="207653" y="153506"/>
                </a:lnTo>
                <a:lnTo>
                  <a:pt x="205887" y="143373"/>
                </a:lnTo>
                <a:lnTo>
                  <a:pt x="205159" y="141152"/>
                </a:lnTo>
                <a:lnTo>
                  <a:pt x="203705" y="131752"/>
                </a:lnTo>
                <a:lnTo>
                  <a:pt x="203705" y="129284"/>
                </a:lnTo>
                <a:lnTo>
                  <a:pt x="201419" y="120875"/>
                </a:lnTo>
                <a:lnTo>
                  <a:pt x="201419" y="118407"/>
                </a:lnTo>
                <a:lnTo>
                  <a:pt x="198926" y="109998"/>
                </a:lnTo>
                <a:lnTo>
                  <a:pt x="198926" y="107530"/>
                </a:lnTo>
                <a:lnTo>
                  <a:pt x="196744" y="99865"/>
                </a:lnTo>
                <a:lnTo>
                  <a:pt x="196017" y="97396"/>
                </a:lnTo>
                <a:lnTo>
                  <a:pt x="193524" y="89732"/>
                </a:lnTo>
                <a:lnTo>
                  <a:pt x="193524" y="88007"/>
                </a:lnTo>
                <a:lnTo>
                  <a:pt x="191238" y="80342"/>
                </a:lnTo>
                <a:lnTo>
                  <a:pt x="190511" y="78855"/>
                </a:lnTo>
                <a:lnTo>
                  <a:pt x="188018" y="71686"/>
                </a:lnTo>
                <a:lnTo>
                  <a:pt x="187291" y="70209"/>
                </a:lnTo>
                <a:lnTo>
                  <a:pt x="185005" y="63288"/>
                </a:lnTo>
                <a:lnTo>
                  <a:pt x="184278" y="61553"/>
                </a:lnTo>
                <a:lnTo>
                  <a:pt x="181057" y="55376"/>
                </a:lnTo>
                <a:lnTo>
                  <a:pt x="180330" y="53889"/>
                </a:lnTo>
                <a:lnTo>
                  <a:pt x="177837" y="47464"/>
                </a:lnTo>
                <a:lnTo>
                  <a:pt x="177006" y="46720"/>
                </a:lnTo>
                <a:lnTo>
                  <a:pt x="174097" y="41287"/>
                </a:lnTo>
                <a:lnTo>
                  <a:pt x="173266" y="39799"/>
                </a:lnTo>
                <a:lnTo>
                  <a:pt x="170045" y="34366"/>
                </a:lnTo>
                <a:lnTo>
                  <a:pt x="169318" y="33622"/>
                </a:lnTo>
                <a:lnTo>
                  <a:pt x="166097" y="28922"/>
                </a:lnTo>
                <a:lnTo>
                  <a:pt x="165370" y="27445"/>
                </a:lnTo>
                <a:lnTo>
                  <a:pt x="162357" y="23489"/>
                </a:lnTo>
                <a:lnTo>
                  <a:pt x="161630" y="22745"/>
                </a:lnTo>
                <a:lnTo>
                  <a:pt x="158378" y="18789"/>
                </a:lnTo>
                <a:lnTo>
                  <a:pt x="157630" y="18045"/>
                </a:lnTo>
                <a:lnTo>
                  <a:pt x="154389" y="14089"/>
                </a:lnTo>
                <a:lnTo>
                  <a:pt x="153641" y="13356"/>
                </a:lnTo>
                <a:lnTo>
                  <a:pt x="149911" y="10876"/>
                </a:lnTo>
                <a:lnTo>
                  <a:pt x="149163" y="10133"/>
                </a:lnTo>
                <a:lnTo>
                  <a:pt x="145922" y="7912"/>
                </a:lnTo>
                <a:lnTo>
                  <a:pt x="145174" y="7168"/>
                </a:lnTo>
                <a:lnTo>
                  <a:pt x="141195" y="4699"/>
                </a:lnTo>
                <a:lnTo>
                  <a:pt x="140447" y="4699"/>
                </a:lnTo>
                <a:lnTo>
                  <a:pt x="137206" y="2479"/>
                </a:lnTo>
                <a:lnTo>
                  <a:pt x="136458" y="2479"/>
                </a:lnTo>
                <a:lnTo>
                  <a:pt x="132728" y="1487"/>
                </a:lnTo>
                <a:lnTo>
                  <a:pt x="131980" y="743"/>
                </a:lnTo>
                <a:lnTo>
                  <a:pt x="127991" y="0"/>
                </a:lnTo>
                <a:lnTo>
                  <a:pt x="117789" y="0"/>
                </a:lnTo>
                <a:lnTo>
                  <a:pt x="114797" y="743"/>
                </a:lnTo>
                <a:lnTo>
                  <a:pt x="113051" y="1487"/>
                </a:lnTo>
                <a:lnTo>
                  <a:pt x="110070" y="2479"/>
                </a:lnTo>
                <a:lnTo>
                  <a:pt x="108574" y="2479"/>
                </a:lnTo>
                <a:lnTo>
                  <a:pt x="105332" y="4699"/>
                </a:lnTo>
                <a:lnTo>
                  <a:pt x="103836" y="4699"/>
                </a:lnTo>
                <a:lnTo>
                  <a:pt x="100606" y="7168"/>
                </a:lnTo>
                <a:lnTo>
                  <a:pt x="99858" y="7912"/>
                </a:lnTo>
                <a:lnTo>
                  <a:pt x="95868" y="10133"/>
                </a:lnTo>
                <a:lnTo>
                  <a:pt x="95120" y="10876"/>
                </a:lnTo>
                <a:lnTo>
                  <a:pt x="91391" y="14089"/>
                </a:lnTo>
                <a:lnTo>
                  <a:pt x="90393" y="14833"/>
                </a:lnTo>
                <a:lnTo>
                  <a:pt x="86653" y="18789"/>
                </a:lnTo>
                <a:lnTo>
                  <a:pt x="85916" y="19533"/>
                </a:lnTo>
                <a:lnTo>
                  <a:pt x="81926" y="23489"/>
                </a:lnTo>
                <a:lnTo>
                  <a:pt x="81178" y="24966"/>
                </a:lnTo>
                <a:lnTo>
                  <a:pt x="77199" y="29666"/>
                </a:lnTo>
                <a:lnTo>
                  <a:pt x="76451" y="30410"/>
                </a:lnTo>
                <a:lnTo>
                  <a:pt x="73210" y="35843"/>
                </a:lnTo>
                <a:lnTo>
                  <a:pt x="71714" y="36587"/>
                </a:lnTo>
                <a:lnTo>
                  <a:pt x="68732" y="43012"/>
                </a:lnTo>
                <a:lnTo>
                  <a:pt x="67735" y="44499"/>
                </a:lnTo>
                <a:lnTo>
                  <a:pt x="63995" y="50676"/>
                </a:lnTo>
                <a:lnTo>
                  <a:pt x="63247" y="52164"/>
                </a:lnTo>
                <a:lnTo>
                  <a:pt x="60016" y="58588"/>
                </a:lnTo>
                <a:lnTo>
                  <a:pt x="59268" y="60066"/>
                </a:lnTo>
                <a:lnTo>
                  <a:pt x="55279" y="67730"/>
                </a:lnTo>
                <a:lnTo>
                  <a:pt x="54531" y="69465"/>
                </a:lnTo>
                <a:lnTo>
                  <a:pt x="51549" y="77130"/>
                </a:lnTo>
                <a:lnTo>
                  <a:pt x="50801" y="79599"/>
                </a:lnTo>
                <a:lnTo>
                  <a:pt x="47560" y="87263"/>
                </a:lnTo>
                <a:lnTo>
                  <a:pt x="46812" y="89732"/>
                </a:lnTo>
                <a:lnTo>
                  <a:pt x="43581" y="98140"/>
                </a:lnTo>
                <a:lnTo>
                  <a:pt x="42833" y="100609"/>
                </a:lnTo>
                <a:lnTo>
                  <a:pt x="39841" y="109998"/>
                </a:lnTo>
                <a:lnTo>
                  <a:pt x="39093" y="112230"/>
                </a:lnTo>
                <a:lnTo>
                  <a:pt x="35862" y="122363"/>
                </a:lnTo>
                <a:lnTo>
                  <a:pt x="35114" y="124832"/>
                </a:lnTo>
                <a:lnTo>
                  <a:pt x="32621" y="135709"/>
                </a:lnTo>
                <a:lnTo>
                  <a:pt x="31873" y="137940"/>
                </a:lnTo>
                <a:lnTo>
                  <a:pt x="28891" y="149550"/>
                </a:lnTo>
                <a:lnTo>
                  <a:pt x="28143" y="152029"/>
                </a:lnTo>
                <a:lnTo>
                  <a:pt x="25650" y="163640"/>
                </a:lnTo>
                <a:lnTo>
                  <a:pt x="24902" y="166862"/>
                </a:lnTo>
                <a:lnTo>
                  <a:pt x="22658" y="179216"/>
                </a:lnTo>
                <a:lnTo>
                  <a:pt x="21910" y="182429"/>
                </a:lnTo>
                <a:lnTo>
                  <a:pt x="19427" y="194793"/>
                </a:lnTo>
                <a:lnTo>
                  <a:pt x="18679" y="198006"/>
                </a:lnTo>
                <a:lnTo>
                  <a:pt x="16435" y="211104"/>
                </a:lnTo>
                <a:lnTo>
                  <a:pt x="15437" y="215060"/>
                </a:lnTo>
                <a:lnTo>
                  <a:pt x="13941" y="229149"/>
                </a:lnTo>
                <a:lnTo>
                  <a:pt x="13193" y="232362"/>
                </a:lnTo>
                <a:lnTo>
                  <a:pt x="10960" y="246947"/>
                </a:lnTo>
                <a:lnTo>
                  <a:pt x="10960" y="250903"/>
                </a:lnTo>
                <a:lnTo>
                  <a:pt x="8466" y="265736"/>
                </a:lnTo>
                <a:lnTo>
                  <a:pt x="8466" y="269693"/>
                </a:lnTo>
                <a:lnTo>
                  <a:pt x="6222" y="285259"/>
                </a:lnTo>
                <a:lnTo>
                  <a:pt x="6222" y="289215"/>
                </a:lnTo>
                <a:lnTo>
                  <a:pt x="4737" y="305536"/>
                </a:lnTo>
                <a:lnTo>
                  <a:pt x="3739" y="310226"/>
                </a:lnTo>
                <a:lnTo>
                  <a:pt x="2991" y="326546"/>
                </a:lnTo>
                <a:lnTo>
                  <a:pt x="2243" y="331246"/>
                </a:lnTo>
                <a:lnTo>
                  <a:pt x="1495" y="348300"/>
                </a:lnTo>
                <a:lnTo>
                  <a:pt x="747" y="353000"/>
                </a:lnTo>
                <a:lnTo>
                  <a:pt x="0" y="373267"/>
                </a:lnTo>
              </a:path>
            </a:pathLst>
          </a:custGeom>
          <a:ln w="39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713446" y="4627831"/>
            <a:ext cx="29629" cy="98130"/>
          </a:xfrm>
          <a:custGeom>
            <a:avLst/>
            <a:gdLst/>
            <a:ahLst/>
            <a:cxnLst/>
            <a:rect l="l" t="t" r="r" b="b"/>
            <a:pathLst>
              <a:path w="29629" h="98130">
                <a:moveTo>
                  <a:pt x="9464" y="98130"/>
                </a:moveTo>
                <a:lnTo>
                  <a:pt x="0" y="0"/>
                </a:lnTo>
                <a:lnTo>
                  <a:pt x="14191" y="20266"/>
                </a:lnTo>
                <a:lnTo>
                  <a:pt x="29629" y="2468"/>
                </a:lnTo>
                <a:lnTo>
                  <a:pt x="9464" y="98130"/>
                </a:lnTo>
                <a:close/>
              </a:path>
            </a:pathLst>
          </a:custGeom>
          <a:ln w="39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2863347" y="4651313"/>
            <a:ext cx="140447" cy="0"/>
          </a:xfrm>
          <a:custGeom>
            <a:avLst/>
            <a:gdLst/>
            <a:ahLst/>
            <a:cxnLst/>
            <a:rect l="l" t="t" r="r" b="b"/>
            <a:pathLst>
              <a:path w="140447" h="0">
                <a:moveTo>
                  <a:pt x="0" y="0"/>
                </a:moveTo>
                <a:lnTo>
                  <a:pt x="140447" y="0"/>
                </a:lnTo>
              </a:path>
            </a:pathLst>
          </a:custGeom>
          <a:ln w="324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863347" y="4635740"/>
            <a:ext cx="140447" cy="31146"/>
          </a:xfrm>
          <a:custGeom>
            <a:avLst/>
            <a:gdLst/>
            <a:ahLst/>
            <a:cxnLst/>
            <a:rect l="l" t="t" r="r" b="b"/>
            <a:pathLst>
              <a:path w="140447" h="31146">
                <a:moveTo>
                  <a:pt x="0" y="31146"/>
                </a:moveTo>
                <a:lnTo>
                  <a:pt x="140447" y="31146"/>
                </a:lnTo>
                <a:lnTo>
                  <a:pt x="140447" y="0"/>
                </a:lnTo>
                <a:lnTo>
                  <a:pt x="0" y="0"/>
                </a:lnTo>
                <a:lnTo>
                  <a:pt x="0" y="31146"/>
                </a:lnTo>
                <a:close/>
              </a:path>
            </a:pathLst>
          </a:custGeom>
          <a:ln w="39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2863347" y="4908394"/>
            <a:ext cx="140447" cy="0"/>
          </a:xfrm>
          <a:custGeom>
            <a:avLst/>
            <a:gdLst/>
            <a:ahLst/>
            <a:cxnLst/>
            <a:rect l="l" t="t" r="r" b="b"/>
            <a:pathLst>
              <a:path w="140447" h="0">
                <a:moveTo>
                  <a:pt x="0" y="0"/>
                </a:moveTo>
                <a:lnTo>
                  <a:pt x="140447" y="0"/>
                </a:lnTo>
              </a:path>
            </a:pathLst>
          </a:custGeom>
          <a:ln w="324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2863347" y="4892821"/>
            <a:ext cx="140447" cy="31146"/>
          </a:xfrm>
          <a:custGeom>
            <a:avLst/>
            <a:gdLst/>
            <a:ahLst/>
            <a:cxnLst/>
            <a:rect l="l" t="t" r="r" b="b"/>
            <a:pathLst>
              <a:path w="140447" h="31146">
                <a:moveTo>
                  <a:pt x="0" y="31146"/>
                </a:moveTo>
                <a:lnTo>
                  <a:pt x="140447" y="31146"/>
                </a:lnTo>
                <a:lnTo>
                  <a:pt x="140447" y="0"/>
                </a:lnTo>
                <a:lnTo>
                  <a:pt x="0" y="0"/>
                </a:lnTo>
                <a:lnTo>
                  <a:pt x="0" y="31146"/>
                </a:lnTo>
                <a:close/>
              </a:path>
            </a:pathLst>
          </a:custGeom>
          <a:ln w="39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4930479" y="4792948"/>
            <a:ext cx="201440" cy="0"/>
          </a:xfrm>
          <a:custGeom>
            <a:avLst/>
            <a:gdLst/>
            <a:ahLst/>
            <a:cxnLst/>
            <a:rect l="l" t="t" r="r" b="b"/>
            <a:pathLst>
              <a:path w="201440" h="0">
                <a:moveTo>
                  <a:pt x="0" y="0"/>
                </a:moveTo>
                <a:lnTo>
                  <a:pt x="201440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405044" y="4812481"/>
            <a:ext cx="174117" cy="0"/>
          </a:xfrm>
          <a:custGeom>
            <a:avLst/>
            <a:gdLst/>
            <a:ahLst/>
            <a:cxnLst/>
            <a:rect l="l" t="t" r="r" b="b"/>
            <a:pathLst>
              <a:path w="174117" h="0">
                <a:moveTo>
                  <a:pt x="0" y="0"/>
                </a:moveTo>
                <a:lnTo>
                  <a:pt x="174117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405044" y="4773673"/>
            <a:ext cx="174117" cy="0"/>
          </a:xfrm>
          <a:custGeom>
            <a:avLst/>
            <a:gdLst/>
            <a:ahLst/>
            <a:cxnLst/>
            <a:rect l="l" t="t" r="r" b="b"/>
            <a:pathLst>
              <a:path w="174117" h="0">
                <a:moveTo>
                  <a:pt x="0" y="0"/>
                </a:moveTo>
                <a:lnTo>
                  <a:pt x="174117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626639" y="4923962"/>
            <a:ext cx="140769" cy="0"/>
          </a:xfrm>
          <a:custGeom>
            <a:avLst/>
            <a:gdLst/>
            <a:ahLst/>
            <a:cxnLst/>
            <a:rect l="l" t="t" r="r" b="b"/>
            <a:pathLst>
              <a:path w="140769" h="0">
                <a:moveTo>
                  <a:pt x="0" y="0"/>
                </a:moveTo>
                <a:lnTo>
                  <a:pt x="140769" y="0"/>
                </a:lnTo>
              </a:path>
            </a:pathLst>
          </a:custGeom>
          <a:ln w="32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626639" y="4908390"/>
            <a:ext cx="140769" cy="31143"/>
          </a:xfrm>
          <a:custGeom>
            <a:avLst/>
            <a:gdLst/>
            <a:ahLst/>
            <a:cxnLst/>
            <a:rect l="l" t="t" r="r" b="b"/>
            <a:pathLst>
              <a:path w="140769" h="31143">
                <a:moveTo>
                  <a:pt x="0" y="31143"/>
                </a:moveTo>
                <a:lnTo>
                  <a:pt x="140769" y="31143"/>
                </a:lnTo>
                <a:lnTo>
                  <a:pt x="140769" y="0"/>
                </a:lnTo>
                <a:lnTo>
                  <a:pt x="0" y="0"/>
                </a:lnTo>
                <a:lnTo>
                  <a:pt x="0" y="31143"/>
                </a:lnTo>
                <a:close/>
              </a:path>
            </a:pathLst>
          </a:custGeom>
          <a:ln w="39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742995" y="4792948"/>
            <a:ext cx="171001" cy="0"/>
          </a:xfrm>
          <a:custGeom>
            <a:avLst/>
            <a:gdLst/>
            <a:ahLst/>
            <a:cxnLst/>
            <a:rect l="l" t="t" r="r" b="b"/>
            <a:pathLst>
              <a:path w="171001" h="0">
                <a:moveTo>
                  <a:pt x="0" y="0"/>
                </a:moveTo>
                <a:lnTo>
                  <a:pt x="171001" y="0"/>
                </a:lnTo>
              </a:path>
            </a:pathLst>
          </a:custGeom>
          <a:ln w="3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5878361" y="246356"/>
            <a:ext cx="407670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943" sz="2100" spc="9">
                <a:solidFill>
                  <a:srgbClr val="FF0000"/>
                </a:solidFill>
                <a:latin typeface="Symbol"/>
                <a:cs typeface="Symbol"/>
              </a:rPr>
              <a:t>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154172" y="251674"/>
            <a:ext cx="103202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njug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208328" y="251674"/>
            <a:ext cx="13826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,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616248" y="251674"/>
            <a:ext cx="23585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671817" y="828144"/>
            <a:ext cx="173689" cy="346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669" marR="23874">
              <a:lnSpc>
                <a:spcPct val="95825"/>
              </a:lnSpc>
              <a:spcBef>
                <a:spcPts val="25"/>
              </a:spcBef>
            </a:pPr>
            <a:r>
              <a:rPr dirty="0" smtClean="0" sz="800" spc="0">
                <a:latin typeface="Arial"/>
                <a:cs typeface="Arial"/>
              </a:rPr>
              <a:t>_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70"/>
              </a:spcBef>
            </a:pPr>
            <a:r>
              <a:rPr dirty="0" smtClean="0" sz="1250" spc="0">
                <a:latin typeface="Arial"/>
                <a:cs typeface="Arial"/>
              </a:rPr>
              <a:t>O</a:t>
            </a:r>
            <a:endParaRPr sz="12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440959" y="848309"/>
            <a:ext cx="336102" cy="351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605" marR="27693">
              <a:lnSpc>
                <a:spcPts val="1365"/>
              </a:lnSpc>
              <a:spcBef>
                <a:spcPts val="68"/>
              </a:spcBef>
            </a:pPr>
            <a:r>
              <a:rPr dirty="0" smtClean="0" baseline="-6441" sz="2025" spc="0">
                <a:latin typeface="Arial"/>
                <a:cs typeface="Arial"/>
              </a:rPr>
              <a:t>+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320"/>
              </a:lnSpc>
            </a:pPr>
            <a:r>
              <a:rPr dirty="0" smtClean="0" baseline="9276" sz="1875" spc="-4">
                <a:latin typeface="Arial"/>
                <a:cs typeface="Arial"/>
              </a:rPr>
              <a:t>C</a:t>
            </a:r>
            <a:r>
              <a:rPr dirty="0" smtClean="0" baseline="9276" sz="1875" spc="-109">
                <a:latin typeface="Arial"/>
                <a:cs typeface="Arial"/>
              </a:rPr>
              <a:t>H</a:t>
            </a:r>
            <a:r>
              <a:rPr dirty="0" smtClean="0" baseline="-3051" sz="1425" spc="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124298" y="848309"/>
            <a:ext cx="206419" cy="201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tabLst>
                <a:tab pos="165100" algn="l"/>
              </a:tabLst>
            </a:pPr>
            <a:r>
              <a:rPr dirty="0" smtClean="0" sz="1350" u="sng">
                <a:latin typeface="Arial"/>
                <a:cs typeface="Arial"/>
              </a:rPr>
              <a:t> </a:t>
            </a:r>
            <a:r>
              <a:rPr dirty="0" smtClean="0" sz="1350" u="sng">
                <a:latin typeface="Arial"/>
                <a:cs typeface="Arial"/>
              </a:rPr>
              <a:t>	</a:t>
            </a:r>
            <a:endParaRPr sz="13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010408" y="858632"/>
            <a:ext cx="355690" cy="372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612" marR="29495">
              <a:lnSpc>
                <a:spcPts val="1445"/>
              </a:lnSpc>
              <a:spcBef>
                <a:spcPts val="72"/>
              </a:spcBef>
            </a:pPr>
            <a:r>
              <a:rPr dirty="0" smtClean="0" baseline="-5997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dirty="0" smtClean="0" baseline="8919" sz="1950" spc="-4">
                <a:latin typeface="Arial"/>
                <a:cs typeface="Arial"/>
              </a:rPr>
              <a:t>C</a:t>
            </a:r>
            <a:r>
              <a:rPr dirty="0" smtClean="0" baseline="8919" sz="1950" spc="-114">
                <a:latin typeface="Arial"/>
                <a:cs typeface="Arial"/>
              </a:rPr>
              <a:t>H</a:t>
            </a:r>
            <a:r>
              <a:rPr dirty="0" smtClean="0" baseline="-2898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205573" y="873008"/>
            <a:ext cx="295710" cy="331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277" marR="25395">
              <a:lnSpc>
                <a:spcPct val="95825"/>
              </a:lnSpc>
              <a:spcBef>
                <a:spcPts val="20"/>
              </a:spcBef>
            </a:pPr>
            <a:r>
              <a:rPr dirty="0" smtClean="0" sz="850" spc="0">
                <a:latin typeface="Arial"/>
                <a:cs typeface="Arial"/>
              </a:rPr>
              <a:t>_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dirty="0" smtClean="0" sz="1300" spc="-5">
                <a:latin typeface="Arial"/>
                <a:cs typeface="Arial"/>
              </a:rPr>
              <a:t>N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853068" y="990104"/>
            <a:ext cx="746582" cy="210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5"/>
              </a:lnSpc>
              <a:spcBef>
                <a:spcPts val="78"/>
              </a:spcBef>
            </a:pPr>
            <a:r>
              <a:rPr dirty="0" smtClean="0" baseline="6957" sz="1875" spc="-4">
                <a:latin typeface="Arial"/>
                <a:cs typeface="Arial"/>
              </a:rPr>
              <a:t>C</a:t>
            </a:r>
            <a:r>
              <a:rPr dirty="0" smtClean="0" baseline="6957" sz="1875" spc="-109">
                <a:latin typeface="Arial"/>
                <a:cs typeface="Arial"/>
              </a:rPr>
              <a:t>H</a:t>
            </a:r>
            <a:r>
              <a:rPr dirty="0" smtClean="0" baseline="-6102" sz="1425" spc="0">
                <a:latin typeface="Arial"/>
                <a:cs typeface="Arial"/>
              </a:rPr>
              <a:t>2</a:t>
            </a:r>
            <a:r>
              <a:rPr dirty="0" smtClean="0" baseline="-6102" sz="1425" spc="0">
                <a:latin typeface="Arial"/>
                <a:cs typeface="Arial"/>
              </a:rPr>
              <a:t>    </a:t>
            </a:r>
            <a:r>
              <a:rPr dirty="0" smtClean="0" baseline="-6102" sz="1425" spc="94">
                <a:latin typeface="Arial"/>
                <a:cs typeface="Arial"/>
              </a:rPr>
              <a:t> </a:t>
            </a:r>
            <a:r>
              <a:rPr dirty="0" smtClean="0" baseline="6957" sz="1875" spc="-4">
                <a:latin typeface="Arial"/>
                <a:cs typeface="Arial"/>
              </a:rPr>
              <a:t>C</a:t>
            </a:r>
            <a:r>
              <a:rPr dirty="0" smtClean="0" baseline="6957" sz="1875" spc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703062" y="990104"/>
            <a:ext cx="554541" cy="184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0">
                <a:latin typeface="Arial"/>
                <a:cs typeface="Arial"/>
              </a:rPr>
              <a:t>H</a:t>
            </a:r>
            <a:r>
              <a:rPr dirty="0" smtClean="0" sz="1250" spc="0">
                <a:latin typeface="Arial"/>
                <a:cs typeface="Arial"/>
              </a:rPr>
              <a:t>  </a:t>
            </a:r>
            <a:r>
              <a:rPr dirty="0" smtClean="0" sz="1250" spc="144">
                <a:latin typeface="Arial"/>
                <a:cs typeface="Arial"/>
              </a:rPr>
              <a:t> </a:t>
            </a:r>
            <a:r>
              <a:rPr dirty="0" smtClean="0" sz="1250" spc="0">
                <a:latin typeface="Arial"/>
                <a:cs typeface="Arial"/>
              </a:rPr>
              <a:t>O</a:t>
            </a:r>
            <a:endParaRPr sz="12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04000" y="990104"/>
            <a:ext cx="666303" cy="184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0">
                <a:latin typeface="Arial"/>
                <a:cs typeface="Arial"/>
              </a:rPr>
              <a:t>H</a:t>
            </a:r>
            <a:r>
              <a:rPr dirty="0" smtClean="0" sz="1250" spc="0">
                <a:latin typeface="Arial"/>
                <a:cs typeface="Arial"/>
              </a:rPr>
              <a:t>  </a:t>
            </a:r>
            <a:r>
              <a:rPr dirty="0" smtClean="0" sz="1250" spc="196">
                <a:latin typeface="Arial"/>
                <a:cs typeface="Arial"/>
              </a:rPr>
              <a:t> </a:t>
            </a: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260510" y="1009424"/>
            <a:ext cx="355713" cy="222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dirty="0" smtClean="0" baseline="6689" sz="1950" spc="-4">
                <a:latin typeface="Arial"/>
                <a:cs typeface="Arial"/>
              </a:rPr>
              <a:t>C</a:t>
            </a:r>
            <a:r>
              <a:rPr dirty="0" smtClean="0" baseline="6689" sz="1950" spc="-114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752608" y="1009424"/>
            <a:ext cx="295626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00343" y="1009424"/>
            <a:ext cx="295673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455754" y="1009424"/>
            <a:ext cx="295334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9">
                <a:latin typeface="Arial"/>
                <a:cs typeface="Arial"/>
              </a:rPr>
              <a:t>N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502756" y="1009424"/>
            <a:ext cx="295334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9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850218" y="1009424"/>
            <a:ext cx="295616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79969" y="1176123"/>
            <a:ext cx="125492" cy="166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572376" y="1182860"/>
            <a:ext cx="125492" cy="166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91700" y="1570226"/>
            <a:ext cx="173689" cy="333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620" marR="23874">
              <a:lnSpc>
                <a:spcPts val="1390"/>
              </a:lnSpc>
              <a:spcBef>
                <a:spcPts val="69"/>
              </a:spcBef>
            </a:pPr>
            <a:r>
              <a:rPr dirty="0" smtClean="0" baseline="-4294" sz="2025" spc="0">
                <a:latin typeface="Arial"/>
                <a:cs typeface="Arial"/>
              </a:rPr>
              <a:t>+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dirty="0" smtClean="0" baseline="2319" sz="1875" spc="0">
                <a:latin typeface="Arial"/>
                <a:cs typeface="Arial"/>
              </a:rPr>
              <a:t>O</a:t>
            </a:r>
            <a:endParaRPr sz="12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60841" y="1583543"/>
            <a:ext cx="336231" cy="345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605" marR="27734">
              <a:lnSpc>
                <a:spcPct val="95825"/>
              </a:lnSpc>
              <a:spcBef>
                <a:spcPts val="25"/>
              </a:spcBef>
            </a:pPr>
            <a:r>
              <a:rPr dirty="0" smtClean="0" sz="800" spc="0">
                <a:latin typeface="Arial"/>
                <a:cs typeface="Arial"/>
              </a:rPr>
              <a:t>_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1437"/>
              </a:lnSpc>
              <a:spcBef>
                <a:spcPts val="60"/>
              </a:spcBef>
            </a:pP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-109">
                <a:latin typeface="Arial"/>
                <a:cs typeface="Arial"/>
              </a:rPr>
              <a:t>H</a:t>
            </a:r>
            <a:r>
              <a:rPr dirty="0" smtClean="0" baseline="-15256" sz="1425" spc="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44180" y="1583543"/>
            <a:ext cx="195979" cy="131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65100" algn="l"/>
              </a:tabLst>
            </a:pPr>
            <a:r>
              <a:rPr dirty="0" smtClean="0" sz="800" u="sng">
                <a:latin typeface="Arial"/>
                <a:cs typeface="Arial"/>
              </a:rPr>
              <a:t> </a:t>
            </a:r>
            <a:r>
              <a:rPr dirty="0" smtClean="0" sz="800" u="sng">
                <a:latin typeface="Arial"/>
                <a:cs typeface="Arial"/>
              </a:rPr>
              <a:t>	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191386" y="1619170"/>
            <a:ext cx="173563" cy="3524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8605" marR="12350">
              <a:lnSpc>
                <a:spcPct val="95825"/>
              </a:lnSpc>
              <a:spcBef>
                <a:spcPts val="20"/>
              </a:spcBef>
            </a:pPr>
            <a:r>
              <a:rPr dirty="0" smtClean="0" sz="850" spc="0">
                <a:latin typeface="Arial"/>
                <a:cs typeface="Arial"/>
              </a:rPr>
              <a:t>_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00"/>
              </a:spcBef>
            </a:pPr>
            <a:r>
              <a:rPr dirty="0" smtClean="0" sz="1300" spc="0"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996409" y="1626097"/>
            <a:ext cx="355502" cy="372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612" marR="29495">
              <a:lnSpc>
                <a:spcPts val="1445"/>
              </a:lnSpc>
              <a:spcBef>
                <a:spcPts val="72"/>
              </a:spcBef>
            </a:pPr>
            <a:r>
              <a:rPr dirty="0" smtClean="0" baseline="-5997" sz="2175" spc="0">
                <a:latin typeface="Arial"/>
                <a:cs typeface="Arial"/>
              </a:rPr>
              <a:t>+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dirty="0" smtClean="0" baseline="8919" sz="1950" spc="-4">
                <a:latin typeface="Arial"/>
                <a:cs typeface="Arial"/>
              </a:rPr>
              <a:t>C</a:t>
            </a:r>
            <a:r>
              <a:rPr dirty="0" smtClean="0" baseline="8919" sz="1950" spc="-114">
                <a:latin typeface="Arial"/>
                <a:cs typeface="Arial"/>
              </a:rPr>
              <a:t>H</a:t>
            </a:r>
            <a:r>
              <a:rPr dirty="0" smtClean="0" baseline="-2898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923882" y="1718722"/>
            <a:ext cx="279522" cy="184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10840" y="1718722"/>
            <a:ext cx="279345" cy="184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 spc="-4">
                <a:latin typeface="Arial"/>
                <a:cs typeface="Arial"/>
              </a:rPr>
              <a:t>C</a:t>
            </a:r>
            <a:r>
              <a:rPr dirty="0" smtClean="0" sz="1250" spc="0">
                <a:latin typeface="Arial"/>
                <a:cs typeface="Arial"/>
              </a:rPr>
              <a:t>H</a:t>
            </a:r>
            <a:endParaRPr sz="12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12798" y="1745248"/>
            <a:ext cx="1408400" cy="2102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5"/>
              </a:lnSpc>
              <a:spcBef>
                <a:spcPts val="78"/>
              </a:spcBef>
            </a:pPr>
            <a:r>
              <a:rPr dirty="0" smtClean="0" baseline="6957" sz="1875" spc="-4">
                <a:latin typeface="Arial"/>
                <a:cs typeface="Arial"/>
              </a:rPr>
              <a:t>C</a:t>
            </a:r>
            <a:r>
              <a:rPr dirty="0" smtClean="0" baseline="6957" sz="1875" spc="-109">
                <a:latin typeface="Arial"/>
                <a:cs typeface="Arial"/>
              </a:rPr>
              <a:t>H</a:t>
            </a:r>
            <a:r>
              <a:rPr dirty="0" smtClean="0" baseline="-6102" sz="1425" spc="0">
                <a:latin typeface="Arial"/>
                <a:cs typeface="Arial"/>
              </a:rPr>
              <a:t>2</a:t>
            </a:r>
            <a:r>
              <a:rPr dirty="0" smtClean="0" baseline="-6102" sz="1425" spc="0">
                <a:latin typeface="Arial"/>
                <a:cs typeface="Arial"/>
              </a:rPr>
              <a:t>    </a:t>
            </a:r>
            <a:r>
              <a:rPr dirty="0" smtClean="0" baseline="-6102" sz="1425" spc="94">
                <a:latin typeface="Arial"/>
                <a:cs typeface="Arial"/>
              </a:rPr>
              <a:t> </a:t>
            </a:r>
            <a:r>
              <a:rPr dirty="0" smtClean="0" baseline="6957" sz="1875" spc="-4">
                <a:latin typeface="Arial"/>
                <a:cs typeface="Arial"/>
              </a:rPr>
              <a:t>C</a:t>
            </a:r>
            <a:r>
              <a:rPr dirty="0" smtClean="0" baseline="6957" sz="1875" spc="0">
                <a:latin typeface="Arial"/>
                <a:cs typeface="Arial"/>
              </a:rPr>
              <a:t>H</a:t>
            </a:r>
            <a:r>
              <a:rPr dirty="0" smtClean="0" baseline="6957" sz="1875" spc="0">
                <a:latin typeface="Arial"/>
                <a:cs typeface="Arial"/>
              </a:rPr>
              <a:t>  </a:t>
            </a:r>
            <a:r>
              <a:rPr dirty="0" smtClean="0" baseline="6957" sz="1875" spc="191">
                <a:latin typeface="Arial"/>
                <a:cs typeface="Arial"/>
              </a:rPr>
              <a:t> </a:t>
            </a:r>
            <a:r>
              <a:rPr dirty="0" smtClean="0" baseline="6957" sz="1875" spc="-4">
                <a:latin typeface="Arial"/>
                <a:cs typeface="Arial"/>
              </a:rPr>
              <a:t>C</a:t>
            </a:r>
            <a:r>
              <a:rPr dirty="0" smtClean="0" baseline="6957" sz="1875" spc="0">
                <a:latin typeface="Arial"/>
                <a:cs typeface="Arial"/>
              </a:rPr>
              <a:t>H</a:t>
            </a:r>
            <a:r>
              <a:rPr dirty="0" smtClean="0" baseline="6957" sz="1875" spc="0">
                <a:latin typeface="Arial"/>
                <a:cs typeface="Arial"/>
              </a:rPr>
              <a:t>  </a:t>
            </a:r>
            <a:r>
              <a:rPr dirty="0" smtClean="0" baseline="6957" sz="1875" spc="144">
                <a:latin typeface="Arial"/>
                <a:cs typeface="Arial"/>
              </a:rPr>
              <a:t> </a:t>
            </a:r>
            <a:r>
              <a:rPr dirty="0" smtClean="0" baseline="6957" sz="1875" spc="0">
                <a:latin typeface="Arial"/>
                <a:cs typeface="Arial"/>
              </a:rPr>
              <a:t>O</a:t>
            </a:r>
            <a:endParaRPr sz="12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46322" y="1776889"/>
            <a:ext cx="355714" cy="222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dirty="0" smtClean="0" baseline="6689" sz="1950" spc="-4">
                <a:latin typeface="Arial"/>
                <a:cs typeface="Arial"/>
              </a:rPr>
              <a:t>C</a:t>
            </a:r>
            <a:r>
              <a:rPr dirty="0" smtClean="0" baseline="6689" sz="1950" spc="-114">
                <a:latin typeface="Arial"/>
                <a:cs typeface="Arial"/>
              </a:rPr>
              <a:t>H</a:t>
            </a:r>
            <a:r>
              <a:rPr dirty="0" smtClean="0" baseline="-5797" sz="1500" spc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738646" y="1776889"/>
            <a:ext cx="295400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149662" y="1776889"/>
            <a:ext cx="173563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C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441566" y="1776889"/>
            <a:ext cx="173563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488568" y="1776889"/>
            <a:ext cx="295616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-5">
                <a:latin typeface="Arial"/>
                <a:cs typeface="Arial"/>
              </a:rPr>
              <a:t>C</a:t>
            </a:r>
            <a:r>
              <a:rPr dirty="0" smtClean="0" sz="1300" spc="0">
                <a:latin typeface="Arial"/>
                <a:cs typeface="Arial"/>
              </a:rPr>
              <a:t>H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99547" y="1776889"/>
            <a:ext cx="173563" cy="19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dirty="0" smtClean="0" sz="1300" spc="0">
                <a:latin typeface="Arial"/>
                <a:cs typeface="Arial"/>
              </a:rPr>
              <a:t>C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32103" y="1938030"/>
            <a:ext cx="125492" cy="166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19676" y="1938030"/>
            <a:ext cx="1164570" cy="461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9797" marR="26746">
              <a:lnSpc>
                <a:spcPts val="1235"/>
              </a:lnSpc>
              <a:spcBef>
                <a:spcPts val="61"/>
              </a:spcBef>
            </a:pPr>
            <a:r>
              <a:rPr dirty="0" smtClean="0" sz="1100" spc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spcBef>
                <a:spcPts val="494"/>
              </a:spcBef>
            </a:pP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Pas</a:t>
            </a:r>
            <a:r>
              <a:rPr dirty="0" smtClean="0" sz="14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-4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av</a:t>
            </a:r>
            <a:r>
              <a:rPr dirty="0" smtClean="0" sz="14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ra</a:t>
            </a:r>
            <a:r>
              <a:rPr dirty="0" smtClean="0" sz="1400" spc="-4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sz="1400" spc="0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26717" y="2705801"/>
            <a:ext cx="4221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56485" y="2705801"/>
            <a:ext cx="141986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groupeme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784091" y="2705801"/>
            <a:ext cx="331362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carbo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yl</a:t>
            </a:r>
            <a:r>
              <a:rPr dirty="0" smtClean="0" baseline="2657" sz="2700" spc="-4"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latin typeface="Comic Sans MS"/>
                <a:cs typeface="Comic Sans MS"/>
              </a:rPr>
              <a:t>,</a:t>
            </a:r>
            <a:r>
              <a:rPr dirty="0" smtClean="0" baseline="2657" sz="2700" spc="-1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imi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-2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et</a:t>
            </a:r>
            <a:r>
              <a:rPr dirty="0" smtClean="0" baseline="2657" sz="2700" spc="0">
                <a:latin typeface="Comic Sans MS"/>
                <a:cs typeface="Comic Sans MS"/>
              </a:rPr>
              <a:t> </a:t>
            </a:r>
            <a:r>
              <a:rPr dirty="0" smtClean="0" baseline="2657" sz="2700" spc="9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itrile</a:t>
            </a:r>
            <a:r>
              <a:rPr dirty="0" smtClean="0" baseline="2657" sz="2700" spc="-19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05649" y="2705801"/>
            <a:ext cx="3045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18146" y="2705801"/>
            <a:ext cx="4646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fait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94066" y="2705801"/>
            <a:ext cx="4330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b="1">
                <a:latin typeface="Comic Sans MS"/>
                <a:cs typeface="Comic Sans MS"/>
              </a:rPr>
              <a:t>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66582" y="2705801"/>
            <a:ext cx="1001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b="1">
                <a:latin typeface="Comic Sans MS"/>
                <a:cs typeface="Comic Sans MS"/>
              </a:rPr>
              <a:t>c</a:t>
            </a:r>
            <a:r>
              <a:rPr dirty="0" smtClean="0" baseline="2657" sz="2700" spc="-4" b="1">
                <a:latin typeface="Comic Sans MS"/>
                <a:cs typeface="Comic Sans MS"/>
              </a:rPr>
              <a:t>a</a:t>
            </a:r>
            <a:r>
              <a:rPr dirty="0" smtClean="0" baseline="2657" sz="2700" spc="0" b="1">
                <a:latin typeface="Comic Sans MS"/>
                <a:cs typeface="Comic Sans MS"/>
              </a:rPr>
              <a:t>pteurs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07169" y="2705801"/>
            <a:ext cx="13515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 b="1">
                <a:latin typeface="Comic Sans MS"/>
                <a:cs typeface="Comic Sans MS"/>
              </a:rPr>
              <a:t>m</a:t>
            </a:r>
            <a:r>
              <a:rPr dirty="0" smtClean="0" baseline="2657" sz="2700" spc="0" b="1">
                <a:latin typeface="Comic Sans MS"/>
                <a:cs typeface="Comic Sans MS"/>
              </a:rPr>
              <a:t>éso</a:t>
            </a:r>
            <a:r>
              <a:rPr dirty="0" smtClean="0" baseline="2657" sz="2700" spc="4" b="1">
                <a:latin typeface="Comic Sans MS"/>
                <a:cs typeface="Comic Sans MS"/>
              </a:rPr>
              <a:t>m</a:t>
            </a:r>
            <a:r>
              <a:rPr dirty="0" smtClean="0" baseline="2657" sz="2700" spc="0" b="1">
                <a:latin typeface="Comic Sans MS"/>
                <a:cs typeface="Comic Sans MS"/>
              </a:rPr>
              <a:t>ères.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98698" y="3795863"/>
            <a:ext cx="374910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njug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1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ne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itale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n,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non</a:t>
            </a:r>
            <a:r>
              <a:rPr dirty="0" smtClean="0" baseline="1708" sz="2100" spc="1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liante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88243" y="4533534"/>
            <a:ext cx="391067" cy="393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12" marR="32634">
              <a:lnSpc>
                <a:spcPct val="95825"/>
              </a:lnSpc>
              <a:spcBef>
                <a:spcPts val="5"/>
              </a:spcBef>
            </a:pPr>
            <a:r>
              <a:rPr dirty="0" smtClean="0" sz="950" spc="0">
                <a:latin typeface="Arial"/>
                <a:cs typeface="Arial"/>
              </a:rPr>
              <a:t>_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667"/>
              </a:lnSpc>
              <a:spcBef>
                <a:spcPts val="25"/>
              </a:spcBef>
            </a:pPr>
            <a:r>
              <a:rPr dirty="0" smtClean="0" sz="1450" spc="-4">
                <a:latin typeface="Arial"/>
                <a:cs typeface="Arial"/>
              </a:rPr>
              <a:t>C</a:t>
            </a:r>
            <a:r>
              <a:rPr dirty="0" smtClean="0" sz="1450" spc="-134">
                <a:latin typeface="Arial"/>
                <a:cs typeface="Arial"/>
              </a:rPr>
              <a:t>H</a:t>
            </a:r>
            <a:r>
              <a:rPr dirty="0" smtClean="0" baseline="-15811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90564" y="4533316"/>
            <a:ext cx="178568" cy="233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4"/>
              </a:lnSpc>
              <a:spcBef>
                <a:spcPts val="88"/>
              </a:spcBef>
            </a:pPr>
            <a:r>
              <a:rPr dirty="0" smtClean="0" sz="1600" spc="0"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56331" y="4676827"/>
            <a:ext cx="390781" cy="242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5997" sz="2175" spc="-9">
                <a:latin typeface="Arial"/>
                <a:cs typeface="Arial"/>
              </a:rPr>
              <a:t>C</a:t>
            </a:r>
            <a:r>
              <a:rPr dirty="0" smtClean="0" baseline="5997" sz="2175" spc="-129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01182" y="4676827"/>
            <a:ext cx="324578" cy="212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-10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48414" y="4676827"/>
            <a:ext cx="200172" cy="212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75353" y="4676827"/>
            <a:ext cx="189616" cy="212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R</a:t>
            </a:r>
            <a:endParaRPr sz="1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33141" y="4684492"/>
            <a:ext cx="324775" cy="212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-5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80383" y="4684492"/>
            <a:ext cx="200172" cy="212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07530" y="4684492"/>
            <a:ext cx="189616" cy="212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sz="1450" spc="0">
                <a:latin typeface="Arial"/>
                <a:cs typeface="Arial"/>
              </a:rPr>
              <a:t>R</a:t>
            </a:r>
            <a:endParaRPr sz="1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26717" y="5441051"/>
            <a:ext cx="4221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Les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7821" y="5441051"/>
            <a:ext cx="4726391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-4">
                <a:latin typeface="Comic Sans MS"/>
                <a:cs typeface="Comic Sans MS"/>
              </a:rPr>
              <a:t>g</a:t>
            </a:r>
            <a:r>
              <a:rPr dirty="0" smtClean="0" baseline="9302" sz="2700" spc="0">
                <a:latin typeface="Comic Sans MS"/>
                <a:cs typeface="Comic Sans MS"/>
              </a:rPr>
              <a:t>r</a:t>
            </a:r>
            <a:r>
              <a:rPr dirty="0" smtClean="0" baseline="9302" sz="2700" spc="4">
                <a:latin typeface="Comic Sans MS"/>
                <a:cs typeface="Comic Sans MS"/>
              </a:rPr>
              <a:t>o</a:t>
            </a:r>
            <a:r>
              <a:rPr dirty="0" smtClean="0" baseline="9302" sz="2700" spc="0">
                <a:latin typeface="Comic Sans MS"/>
                <a:cs typeface="Comic Sans MS"/>
              </a:rPr>
              <a:t>upe</a:t>
            </a:r>
            <a:r>
              <a:rPr dirty="0" smtClean="0" baseline="9302" sz="2700" spc="9">
                <a:latin typeface="Comic Sans MS"/>
                <a:cs typeface="Comic Sans MS"/>
              </a:rPr>
              <a:t>m</a:t>
            </a:r>
            <a:r>
              <a:rPr dirty="0" smtClean="0" baseline="9302" sz="2700" spc="0">
                <a:latin typeface="Comic Sans MS"/>
                <a:cs typeface="Comic Sans MS"/>
              </a:rPr>
              <a:t>e</a:t>
            </a:r>
            <a:r>
              <a:rPr dirty="0" smtClean="0" baseline="9302" sz="2700" spc="4">
                <a:latin typeface="Comic Sans MS"/>
                <a:cs typeface="Comic Sans MS"/>
              </a:rPr>
              <a:t>n</a:t>
            </a:r>
            <a:r>
              <a:rPr dirty="0" smtClean="0" baseline="9302" sz="2700" spc="4">
                <a:latin typeface="Comic Sans MS"/>
                <a:cs typeface="Comic Sans MS"/>
              </a:rPr>
              <a:t>t</a:t>
            </a:r>
            <a:r>
              <a:rPr dirty="0" smtClean="0" baseline="9302" sz="2700" spc="0">
                <a:latin typeface="Comic Sans MS"/>
                <a:cs typeface="Comic Sans MS"/>
              </a:rPr>
              <a:t>s</a:t>
            </a:r>
            <a:r>
              <a:rPr dirty="0" smtClean="0" baseline="9302" sz="2700" spc="144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OH,</a:t>
            </a:r>
            <a:r>
              <a:rPr dirty="0" smtClean="0" baseline="9302" sz="2700" spc="164">
                <a:latin typeface="Comic Sans MS"/>
                <a:cs typeface="Comic Sans MS"/>
              </a:rPr>
              <a:t> </a:t>
            </a:r>
            <a:r>
              <a:rPr dirty="0" smtClean="0" baseline="9302" sz="2700" spc="-9">
                <a:latin typeface="Comic Sans MS"/>
                <a:cs typeface="Comic Sans MS"/>
              </a:rPr>
              <a:t>O</a:t>
            </a:r>
            <a:r>
              <a:rPr dirty="0" smtClean="0" baseline="9302" sz="2700" spc="0">
                <a:latin typeface="Comic Sans MS"/>
                <a:cs typeface="Comic Sans MS"/>
              </a:rPr>
              <a:t>R,</a:t>
            </a:r>
            <a:r>
              <a:rPr dirty="0" smtClean="0" baseline="9302" sz="2700" spc="150">
                <a:latin typeface="Comic Sans MS"/>
                <a:cs typeface="Comic Sans MS"/>
              </a:rPr>
              <a:t> </a:t>
            </a:r>
            <a:r>
              <a:rPr dirty="0" smtClean="0" baseline="9302" sz="2700" spc="9">
                <a:latin typeface="Comic Sans MS"/>
                <a:cs typeface="Comic Sans MS"/>
              </a:rPr>
              <a:t>N</a:t>
            </a:r>
            <a:r>
              <a:rPr dirty="0" smtClean="0" baseline="9302" sz="2700" spc="-4">
                <a:latin typeface="Comic Sans MS"/>
                <a:cs typeface="Comic Sans MS"/>
              </a:rPr>
              <a:t>H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9302" sz="2700" spc="0">
                <a:latin typeface="Comic Sans MS"/>
                <a:cs typeface="Comic Sans MS"/>
              </a:rPr>
              <a:t>,</a:t>
            </a:r>
            <a:r>
              <a:rPr dirty="0" smtClean="0" baseline="9302" sz="2700" spc="164">
                <a:latin typeface="Comic Sans MS"/>
                <a:cs typeface="Comic Sans MS"/>
              </a:rPr>
              <a:t> </a:t>
            </a:r>
            <a:r>
              <a:rPr dirty="0" smtClean="0" baseline="9302" sz="2700" spc="4">
                <a:latin typeface="Comic Sans MS"/>
                <a:cs typeface="Comic Sans MS"/>
              </a:rPr>
              <a:t>N</a:t>
            </a:r>
            <a:r>
              <a:rPr dirty="0" smtClean="0" baseline="9302" sz="2700" spc="0">
                <a:latin typeface="Comic Sans MS"/>
                <a:cs typeface="Comic Sans MS"/>
              </a:rPr>
              <a:t>HR,</a:t>
            </a:r>
            <a:r>
              <a:rPr dirty="0" smtClean="0" baseline="9302" sz="2700" spc="159">
                <a:latin typeface="Comic Sans MS"/>
                <a:cs typeface="Comic Sans MS"/>
              </a:rPr>
              <a:t> </a:t>
            </a:r>
            <a:r>
              <a:rPr dirty="0" smtClean="0" baseline="9302" sz="2700" spc="4">
                <a:latin typeface="Comic Sans MS"/>
                <a:cs typeface="Comic Sans MS"/>
              </a:rPr>
              <a:t>N</a:t>
            </a:r>
            <a:r>
              <a:rPr dirty="0" smtClean="0" baseline="9302" sz="2700" spc="-4">
                <a:latin typeface="Comic Sans MS"/>
                <a:cs typeface="Comic Sans MS"/>
              </a:rPr>
              <a:t>R</a:t>
            </a:r>
            <a:r>
              <a:rPr dirty="0" smtClean="0" baseline="-3986" sz="1800" spc="0">
                <a:latin typeface="Comic Sans MS"/>
                <a:cs typeface="Comic Sans MS"/>
              </a:rPr>
              <a:t>2</a:t>
            </a:r>
            <a:r>
              <a:rPr dirty="0" smtClean="0" baseline="9302" sz="2700" spc="0">
                <a:latin typeface="Comic Sans MS"/>
                <a:cs typeface="Comic Sans MS"/>
              </a:rPr>
              <a:t>,</a:t>
            </a:r>
            <a:r>
              <a:rPr dirty="0" smtClean="0" baseline="9302" sz="2700" spc="164">
                <a:latin typeface="Comic Sans MS"/>
                <a:cs typeface="Comic Sans MS"/>
              </a:rPr>
              <a:t> </a:t>
            </a:r>
            <a:r>
              <a:rPr dirty="0" smtClean="0" baseline="9302" sz="2700" spc="0">
                <a:latin typeface="Comic Sans MS"/>
                <a:cs typeface="Comic Sans MS"/>
              </a:rPr>
              <a:t>SH,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27240" y="5441051"/>
            <a:ext cx="7769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SR,</a:t>
            </a:r>
            <a:r>
              <a:rPr dirty="0" smtClean="0" baseline="2657" sz="2700" spc="16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C</a:t>
            </a:r>
            <a:r>
              <a:rPr dirty="0" smtClean="0" baseline="2657" sz="2700" spc="-4"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latin typeface="Comic Sans MS"/>
                <a:cs typeface="Comic Sans MS"/>
              </a:rPr>
              <a:t>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33690" y="5441051"/>
            <a:ext cx="37728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>
                <a:latin typeface="Comic Sans MS"/>
                <a:cs typeface="Comic Sans MS"/>
              </a:rPr>
              <a:t>B</a:t>
            </a:r>
            <a:r>
              <a:rPr dirty="0" smtClean="0" baseline="2657" sz="2700" spc="0">
                <a:latin typeface="Comic Sans MS"/>
                <a:cs typeface="Comic Sans MS"/>
              </a:rPr>
              <a:t>r,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40598" y="5441051"/>
            <a:ext cx="35892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I,</a:t>
            </a:r>
            <a:r>
              <a:rPr dirty="0" smtClean="0" baseline="2657" sz="2700" spc="16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s</a:t>
            </a:r>
            <a:r>
              <a:rPr dirty="0" smtClean="0" baseline="2657" sz="2700" spc="-9">
                <a:latin typeface="Comic Sans MS"/>
                <a:cs typeface="Comic Sans MS"/>
              </a:rPr>
              <a:t>o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t</a:t>
            </a:r>
            <a:r>
              <a:rPr dirty="0" smtClean="0" baseline="2657" sz="2700" spc="164"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latin typeface="Comic Sans MS"/>
                <a:cs typeface="Comic Sans MS"/>
              </a:rPr>
              <a:t>des</a:t>
            </a:r>
            <a:r>
              <a:rPr dirty="0" smtClean="0" baseline="2657" sz="2700" spc="154"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latin typeface="Comic Sans MS"/>
                <a:cs typeface="Comic Sans MS"/>
              </a:rPr>
              <a:t>do</a:t>
            </a:r>
            <a:r>
              <a:rPr dirty="0" smtClean="0" baseline="2657" sz="2700" spc="4" b="1">
                <a:latin typeface="Comic Sans MS"/>
                <a:cs typeface="Comic Sans MS"/>
              </a:rPr>
              <a:t>n</a:t>
            </a:r>
            <a:r>
              <a:rPr dirty="0" smtClean="0" baseline="2657" sz="2700" spc="4" b="1">
                <a:latin typeface="Comic Sans MS"/>
                <a:cs typeface="Comic Sans MS"/>
              </a:rPr>
              <a:t>n</a:t>
            </a:r>
            <a:r>
              <a:rPr dirty="0" smtClean="0" baseline="2657" sz="2700" spc="0" b="1">
                <a:latin typeface="Comic Sans MS"/>
                <a:cs typeface="Comic Sans MS"/>
              </a:rPr>
              <a:t>eurs</a:t>
            </a:r>
            <a:r>
              <a:rPr dirty="0" smtClean="0" baseline="2657" sz="2700" spc="0" b="1"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latin typeface="Comic Sans MS"/>
                <a:cs typeface="Comic Sans MS"/>
              </a:rPr>
              <a:t>m</a:t>
            </a:r>
            <a:r>
              <a:rPr dirty="0" smtClean="0" baseline="2657" sz="2700" spc="4" b="1">
                <a:latin typeface="Comic Sans MS"/>
                <a:cs typeface="Comic Sans MS"/>
              </a:rPr>
              <a:t>é</a:t>
            </a:r>
            <a:r>
              <a:rPr dirty="0" smtClean="0" baseline="2657" sz="2700" spc="0" b="1">
                <a:latin typeface="Comic Sans MS"/>
                <a:cs typeface="Comic Sans MS"/>
              </a:rPr>
              <a:t>s</a:t>
            </a:r>
            <a:r>
              <a:rPr dirty="0" smtClean="0" baseline="2657" sz="2700" spc="-9" b="1">
                <a:latin typeface="Comic Sans MS"/>
                <a:cs typeface="Comic Sans MS"/>
              </a:rPr>
              <a:t>o</a:t>
            </a:r>
            <a:r>
              <a:rPr dirty="0" smtClean="0" baseline="2657" sz="2700" spc="-4" b="1">
                <a:latin typeface="Comic Sans MS"/>
                <a:cs typeface="Comic Sans MS"/>
              </a:rPr>
              <a:t>m</a:t>
            </a:r>
            <a:r>
              <a:rPr dirty="0" smtClean="0" baseline="2657" sz="2700" spc="-9" b="1">
                <a:latin typeface="Comic Sans MS"/>
                <a:cs typeface="Comic Sans MS"/>
              </a:rPr>
              <a:t>è</a:t>
            </a:r>
            <a:r>
              <a:rPr dirty="0" smtClean="0" baseline="2657" sz="2700" spc="-14" b="1">
                <a:latin typeface="Comic Sans MS"/>
                <a:cs typeface="Comic Sans MS"/>
              </a:rPr>
              <a:t>r</a:t>
            </a:r>
            <a:r>
              <a:rPr dirty="0" smtClean="0" baseline="2657" sz="2700" spc="-9" b="1">
                <a:latin typeface="Comic Sans MS"/>
                <a:cs typeface="Comic Sans MS"/>
              </a:rPr>
              <a:t>e</a:t>
            </a:r>
            <a:r>
              <a:rPr dirty="0" smtClean="0" baseline="2657" sz="2700" spc="0" b="1"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26717" y="5710077"/>
            <a:ext cx="5171858" cy="2608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5"/>
              </a:lnSpc>
              <a:spcBef>
                <a:spcPts val="102"/>
              </a:spcBef>
            </a:pPr>
            <a:r>
              <a:rPr dirty="0" smtClean="0" baseline="1328" sz="2700" spc="0">
                <a:latin typeface="Comic Sans MS"/>
                <a:cs typeface="Comic Sans MS"/>
              </a:rPr>
              <a:t>qui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pa</a:t>
            </a:r>
            <a:r>
              <a:rPr dirty="0" smtClean="0" baseline="1328" sz="2700" spc="4">
                <a:latin typeface="Comic Sans MS"/>
                <a:cs typeface="Comic Sans MS"/>
              </a:rPr>
              <a:t>r</a:t>
            </a:r>
            <a:r>
              <a:rPr dirty="0" smtClean="0" baseline="1328" sz="2700" spc="4">
                <a:latin typeface="Comic Sans MS"/>
                <a:cs typeface="Comic Sans MS"/>
              </a:rPr>
              <a:t>t</a:t>
            </a:r>
            <a:r>
              <a:rPr dirty="0" smtClean="0" baseline="1328" sz="2700" spc="0">
                <a:latin typeface="Comic Sans MS"/>
                <a:cs typeface="Comic Sans MS"/>
              </a:rPr>
              <a:t>a</a:t>
            </a:r>
            <a:r>
              <a:rPr dirty="0" smtClean="0" baseline="1328" sz="2700" spc="9">
                <a:latin typeface="Comic Sans MS"/>
                <a:cs typeface="Comic Sans MS"/>
              </a:rPr>
              <a:t>g</a:t>
            </a:r>
            <a:r>
              <a:rPr dirty="0" smtClean="0" baseline="1328" sz="2700" spc="0">
                <a:latin typeface="Comic Sans MS"/>
                <a:cs typeface="Comic Sans MS"/>
              </a:rPr>
              <a:t>e</a:t>
            </a:r>
            <a:r>
              <a:rPr dirty="0" smtClean="0" baseline="1328" sz="2700" spc="4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t</a:t>
            </a:r>
            <a:r>
              <a:rPr dirty="0" smtClean="0" baseline="1328" sz="2700" spc="-2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leur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orbitale</a:t>
            </a:r>
            <a:r>
              <a:rPr dirty="0" smtClean="0" baseline="1328" sz="2700" spc="-4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n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avec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un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système</a:t>
            </a:r>
            <a:r>
              <a:rPr dirty="0" smtClean="0" baseline="1328" sz="2700" spc="4">
                <a:latin typeface="Comic Sans MS"/>
                <a:cs typeface="Comic Sans MS"/>
              </a:rPr>
              <a:t> </a:t>
            </a:r>
            <a:r>
              <a:rPr dirty="0" smtClean="0" baseline="1511" sz="2700" spc="0">
                <a:latin typeface="Symbol"/>
                <a:cs typeface="Symbol"/>
              </a:rPr>
              <a:t></a:t>
            </a:r>
            <a:r>
              <a:rPr dirty="0" smtClean="0" baseline="1610" sz="2700" spc="84">
                <a:latin typeface="Times New Roman"/>
                <a:cs typeface="Times New Roman"/>
              </a:rPr>
              <a:t> </a:t>
            </a:r>
            <a:r>
              <a:rPr dirty="0" smtClean="0" baseline="1328" sz="2700" spc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26639" y="4923962"/>
            <a:ext cx="140769" cy="15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863347" y="4908394"/>
            <a:ext cx="140447" cy="15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863347" y="4651313"/>
            <a:ext cx="140447" cy="15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5136998" y="864285"/>
            <a:ext cx="1545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2549279" y="944231"/>
            <a:ext cx="15462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4733692" y="944231"/>
            <a:ext cx="17107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5136998" y="960854"/>
            <a:ext cx="1545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5523955" y="944231"/>
            <a:ext cx="1484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6999530" y="969038"/>
            <a:ext cx="1008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9320866" y="969038"/>
            <a:ext cx="1817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0097159" y="969038"/>
            <a:ext cx="1154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5156880" y="1542640"/>
            <a:ext cx="15464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609006" y="1699648"/>
            <a:ext cx="15464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6985343" y="1736484"/>
            <a:ext cx="1644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9306678" y="1736484"/>
            <a:ext cx="1819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9735228" y="1718794"/>
            <a:ext cx="16442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0026690" y="1718794"/>
            <a:ext cx="1717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9735228" y="1754166"/>
            <a:ext cx="16442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0026690" y="1754166"/>
            <a:ext cx="1717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672857" y="4645583"/>
            <a:ext cx="1740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011026" y="4645583"/>
            <a:ext cx="1707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930479" y="4653248"/>
            <a:ext cx="2014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405044" y="4633973"/>
            <a:ext cx="174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405044" y="4672781"/>
            <a:ext cx="174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742995" y="4653248"/>
            <a:ext cx="17100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60044" y="242128"/>
            <a:ext cx="7764520" cy="6176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4886" marR="30985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Caractéristiques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co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u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es</a:t>
            </a:r>
            <a:r>
              <a:rPr dirty="0" smtClean="0" baseline="2657" sz="2700" spc="-9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à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solidFill>
                  <a:srgbClr val="F32D0D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ous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657" sz="2700" spc="-9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êtres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viva</a:t>
            </a:r>
            <a:r>
              <a:rPr dirty="0" smtClean="0" baseline="2657" sz="2700" spc="9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ts</a:t>
            </a:r>
            <a:r>
              <a:rPr dirty="0" smtClean="0" baseline="2657" sz="2700" spc="-4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32D0D"/>
                </a:solidFill>
                <a:latin typeface="Comic Sans MS"/>
                <a:cs typeface="Comic Sans MS"/>
              </a:rPr>
              <a:t>?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195"/>
              </a:lnSpc>
              <a:spcBef>
                <a:spcPts val="625"/>
              </a:spcBef>
            </a:pPr>
            <a:r>
              <a:rPr dirty="0" smtClean="0" sz="1600" spc="0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sz="1600" spc="72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So</a:t>
            </a:r>
            <a:r>
              <a:rPr dirty="0" smtClean="0" sz="16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sz="1600" spc="-35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compo</a:t>
            </a:r>
            <a:r>
              <a:rPr dirty="0" smtClean="0" sz="1600" spc="9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és</a:t>
            </a:r>
            <a:r>
              <a:rPr dirty="0" smtClean="0" sz="1600" spc="-7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de</a:t>
            </a:r>
            <a:r>
              <a:rPr dirty="0" smtClean="0" sz="1600" spc="-18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cel</a:t>
            </a:r>
            <a:r>
              <a:rPr dirty="0" smtClean="0" sz="16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u</a:t>
            </a:r>
            <a:r>
              <a:rPr dirty="0" smtClean="0" sz="16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sz="1600" spc="0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r>
              <a:rPr dirty="0" smtClean="0" sz="1600" spc="-6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r>
              <a:rPr dirty="0" smtClean="0" sz="1600" spc="4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a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plus</a:t>
            </a:r>
            <a:r>
              <a:rPr dirty="0" smtClean="0" sz="1600" spc="-1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pe</a:t>
            </a:r>
            <a:r>
              <a:rPr dirty="0" smtClean="0" sz="1600" spc="9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ite</a:t>
            </a:r>
            <a:r>
              <a:rPr dirty="0" smtClean="0" sz="1600" spc="-6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ité</a:t>
            </a:r>
            <a:r>
              <a:rPr dirty="0" smtClean="0" sz="1600" spc="-1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23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v</a:t>
            </a:r>
            <a:r>
              <a:rPr dirty="0" smtClean="0" sz="1600" spc="0">
                <a:latin typeface="Comic Sans MS"/>
                <a:cs typeface="Comic Sans MS"/>
              </a:rPr>
              <a:t>ie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mais</a:t>
            </a:r>
            <a:r>
              <a:rPr dirty="0" smtClean="0" sz="1600" spc="-3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la</a:t>
            </a:r>
            <a:r>
              <a:rPr dirty="0" smtClean="0" sz="1600" spc="-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plus</a:t>
            </a:r>
            <a:r>
              <a:rPr dirty="0" smtClean="0" sz="1600" spc="-29">
                <a:latin typeface="Comic Sans MS"/>
                <a:cs typeface="Comic Sans MS"/>
              </a:rPr>
              <a:t> </a:t>
            </a:r>
            <a:r>
              <a:rPr dirty="0" smtClean="0" sz="1600" spc="9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dam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4">
                <a:latin typeface="Comic Sans MS"/>
                <a:cs typeface="Comic Sans MS"/>
              </a:rPr>
              <a:t>t</a:t>
            </a:r>
            <a:r>
              <a:rPr dirty="0" smtClean="0" sz="1600" spc="0">
                <a:latin typeface="Comic Sans MS"/>
                <a:cs typeface="Comic Sans MS"/>
              </a:rPr>
              <a:t>ale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044" y="1222163"/>
            <a:ext cx="10563338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Se</a:t>
            </a:r>
            <a:r>
              <a:rPr dirty="0" smtClean="0" baseline="1494" sz="2400" spc="-27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p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od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is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75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en</a:t>
            </a:r>
            <a:r>
              <a:rPr dirty="0" smtClean="0" baseline="1494" sz="2400" spc="-17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isa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41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3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ma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iel</a:t>
            </a:r>
            <a:r>
              <a:rPr dirty="0" smtClean="0" baseline="1494" sz="2400" spc="-87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hé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éditaire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’ADN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9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’ê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vi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ant</a:t>
            </a:r>
            <a:r>
              <a:rPr dirty="0" smtClean="0" baseline="1494" sz="2400" spc="-3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produit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</a:t>
            </a:r>
            <a:r>
              <a:rPr dirty="0" smtClean="0" baseline="1494" sz="2400" spc="4"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ê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res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qui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ui</a:t>
            </a:r>
            <a:r>
              <a:rPr dirty="0" smtClean="0" baseline="1494" sz="2400" spc="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semblen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044" y="1816777"/>
            <a:ext cx="11227590" cy="475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Cap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-71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l’é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ie</a:t>
            </a:r>
            <a:r>
              <a:rPr dirty="0" smtClean="0" baseline="2989" sz="2400" spc="-62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d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-33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leur</a:t>
            </a:r>
            <a:r>
              <a:rPr dirty="0" smtClean="0" baseline="2989" sz="2400" spc="-9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iro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em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989" sz="2400" spc="-158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consommation</a:t>
            </a:r>
            <a:r>
              <a:rPr dirty="0" smtClean="0" baseline="2989" sz="2400" spc="-10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</a:t>
            </a:r>
            <a:r>
              <a:rPr dirty="0" smtClean="0" baseline="2989" sz="2400" spc="-1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l’E</a:t>
            </a:r>
            <a:r>
              <a:rPr dirty="0" smtClean="0" baseline="2989" sz="2400" spc="-1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an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ormation</a:t>
            </a:r>
            <a:r>
              <a:rPr dirty="0" smtClean="0" baseline="2989" sz="2400" spc="-9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pour</a:t>
            </a:r>
            <a:r>
              <a:rPr dirty="0" smtClean="0" baseline="2989" sz="2400" spc="-3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ac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om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ir</a:t>
            </a:r>
            <a:r>
              <a:rPr dirty="0" smtClean="0" baseline="2989" sz="2400" spc="-3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usieurs</a:t>
            </a:r>
            <a:r>
              <a:rPr dirty="0" smtClean="0" baseline="2989" sz="2400" spc="-3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so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endParaRPr sz="1600">
              <a:latin typeface="Comic Sans MS"/>
              <a:cs typeface="Comic Sans MS"/>
            </a:endParaRPr>
          </a:p>
          <a:p>
            <a:pPr marL="12700" marR="30985">
              <a:lnSpc>
                <a:spcPts val="1885"/>
              </a:lnSpc>
              <a:spcBef>
                <a:spcPts val="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ctions</a:t>
            </a:r>
            <a:r>
              <a:rPr dirty="0" smtClean="0" baseline="1494" sz="2400" spc="-8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=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métabol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sme.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044" y="2654977"/>
            <a:ext cx="9471575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136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is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72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à</a:t>
            </a:r>
            <a:r>
              <a:rPr dirty="0" smtClean="0" baseline="1494" sz="2400" spc="-3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eur</a:t>
            </a:r>
            <a:r>
              <a:rPr dirty="0" smtClean="0" baseline="1494" sz="2400" spc="5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iro</a:t>
            </a:r>
            <a:r>
              <a:rPr dirty="0" smtClean="0" baseline="1494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em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172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Ada</a:t>
            </a:r>
            <a:r>
              <a:rPr dirty="0" smtClean="0" baseline="1494" sz="2400" spc="-4">
                <a:latin typeface="Comic Sans MS"/>
                <a:cs typeface="Comic Sans MS"/>
              </a:rPr>
              <a:t>p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aux</a:t>
            </a:r>
            <a:r>
              <a:rPr dirty="0" smtClean="0" baseline="1494" sz="2400" spc="-1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rain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8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viro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nemen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044" y="3249718"/>
            <a:ext cx="11279336" cy="475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Pr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é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-9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un</a:t>
            </a:r>
            <a:r>
              <a:rPr dirty="0" smtClean="0" baseline="2989" sz="2400" spc="-11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h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aut</a:t>
            </a:r>
            <a:r>
              <a:rPr dirty="0" smtClean="0" baseline="2989" sz="2400" spc="-13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iv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au</a:t>
            </a:r>
            <a:r>
              <a:rPr dirty="0" smtClean="0" baseline="2989" sz="2400" spc="-3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d’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isa</a:t>
            </a:r>
            <a:r>
              <a:rPr dirty="0" smtClean="0" baseline="2989" sz="2400" spc="9">
                <a:solidFill>
                  <a:srgbClr val="0033CC"/>
                </a:solidFill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ion</a:t>
            </a:r>
            <a:r>
              <a:rPr dirty="0" smtClean="0" baseline="2989" sz="2400" spc="-82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34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or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anismes</a:t>
            </a:r>
            <a:r>
              <a:rPr dirty="0" smtClean="0" baseline="2989" sz="2400" spc="-7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vi</a:t>
            </a:r>
            <a:r>
              <a:rPr dirty="0" smtClean="0" baseline="2989" sz="2400" spc="4"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latin typeface="Comic Sans MS"/>
                <a:cs typeface="Comic Sans MS"/>
              </a:rPr>
              <a:t>an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4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ê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res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7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ction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els</a:t>
            </a:r>
            <a:r>
              <a:rPr dirty="0" smtClean="0" baseline="2989" sz="2400" spc="-10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cons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itués</a:t>
            </a:r>
            <a:endParaRPr sz="1600">
              <a:latin typeface="Comic Sans MS"/>
              <a:cs typeface="Comic Sans MS"/>
            </a:endParaRPr>
          </a:p>
          <a:p>
            <a:pPr marL="12700" marR="30985">
              <a:lnSpc>
                <a:spcPts val="1885"/>
              </a:lnSpc>
              <a:spcBef>
                <a:spcPts val="1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ombreux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élé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ts</a:t>
            </a:r>
            <a:r>
              <a:rPr dirty="0" smtClean="0" baseline="1494" sz="2400" spc="-8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tiels</a:t>
            </a:r>
            <a:r>
              <a:rPr dirty="0" smtClean="0" baseline="1494" sz="2400" spc="-8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qui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s’o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ga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ise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8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ç</a:t>
            </a:r>
            <a:r>
              <a:rPr dirty="0" smtClean="0" baseline="1494" sz="2400" spc="0">
                <a:latin typeface="Comic Sans MS"/>
                <a:cs typeface="Comic Sans MS"/>
              </a:rPr>
              <a:t>on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ès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partic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ière.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044" y="4087918"/>
            <a:ext cx="9340173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oluti</a:t>
            </a:r>
            <a:r>
              <a:rPr dirty="0" smtClean="0" baseline="1494" sz="2400" spc="4">
                <a:solidFill>
                  <a:srgbClr val="0033CC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-80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33CC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possibi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ité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d’é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uer</a:t>
            </a:r>
            <a:r>
              <a:rPr dirty="0" smtClean="0" baseline="1494" sz="2400" spc="-3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suite</a:t>
            </a:r>
            <a:r>
              <a:rPr dirty="0" smtClean="0" baseline="1494" sz="2400" spc="-3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du</a:t>
            </a:r>
            <a:r>
              <a:rPr dirty="0" smtClean="0" baseline="1494" sz="2400" spc="-1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mé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anisme</a:t>
            </a:r>
            <a:r>
              <a:rPr dirty="0" smtClean="0" baseline="1494" sz="2400" spc="-6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ta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ions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et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la</a:t>
            </a:r>
            <a:r>
              <a:rPr dirty="0" smtClean="0" baseline="1494" sz="2400" spc="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sélection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aturel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8335" y="4774946"/>
            <a:ext cx="5182158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La</a:t>
            </a:r>
            <a:r>
              <a:rPr dirty="0" smtClean="0" baseline="3034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el</a:t>
            </a:r>
            <a:r>
              <a:rPr dirty="0" smtClean="0" baseline="3034" sz="2700" spc="-9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ule</a:t>
            </a:r>
            <a:r>
              <a:rPr dirty="0" smtClean="0" baseline="3034" sz="2700" spc="2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é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25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-44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25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é</a:t>
            </a:r>
            <a:r>
              <a:rPr dirty="0" smtClean="0" baseline="3034" sz="2700" spc="25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9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uc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-3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ale</a:t>
            </a:r>
            <a:r>
              <a:rPr dirty="0" smtClean="0" baseline="3034" sz="2700" spc="2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9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34">
                <a:solidFill>
                  <a:srgbClr val="5B9BD4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onc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onn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130427" marR="1144828" algn="ctr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f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ond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men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ale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-39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un</a:t>
            </a:r>
            <a:r>
              <a:rPr dirty="0" smtClean="0" baseline="1517" sz="2700" spc="2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g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anism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2470" y="5598210"/>
            <a:ext cx="7544892" cy="80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098" algn="ctr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9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se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tue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us</a:t>
            </a:r>
            <a:r>
              <a:rPr dirty="0" smtClean="0" baseline="3034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bas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éch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on</a:t>
            </a:r>
            <a:r>
              <a:rPr dirty="0" smtClean="0" baseline="3034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9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ap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ble</a:t>
            </a:r>
            <a:r>
              <a:rPr dirty="0" smtClean="0" baseline="3034" sz="2700" spc="2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134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3034" sz="2700" spc="-9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9">
                <a:solidFill>
                  <a:srgbClr val="5B9BD4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-44">
                <a:solidFill>
                  <a:srgbClr val="5B9BD4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ectuer</a:t>
            </a:r>
            <a:r>
              <a:rPr dirty="0" smtClean="0" baseline="3034" sz="2700" spc="9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4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ou</a:t>
            </a:r>
            <a:r>
              <a:rPr dirty="0" smtClean="0" baseline="3034" sz="2700" spc="-25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es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les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4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vi</a:t>
            </a:r>
            <a:r>
              <a:rPr dirty="0" smtClean="0" baseline="3034" sz="2700" spc="-29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és</a:t>
            </a:r>
            <a:r>
              <a:rPr dirty="0" smtClean="0" baseline="3034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de</a:t>
            </a:r>
            <a:r>
              <a:rPr dirty="0" smtClean="0" baseline="3034" sz="2700" spc="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la</a:t>
            </a:r>
            <a:r>
              <a:rPr dirty="0" smtClean="0" baseline="3034" sz="2700" spc="9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5B9BD4"/>
                </a:solidFill>
                <a:latin typeface="Calibri"/>
                <a:cs typeface="Calibri"/>
              </a:rPr>
              <a:t>vie.</a:t>
            </a:r>
            <a:endParaRPr sz="1800">
              <a:latin typeface="Calibri"/>
              <a:cs typeface="Calibri"/>
            </a:endParaRPr>
          </a:p>
          <a:p>
            <a:pPr marL="1243584" marR="1211732" algn="ctr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p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ut</a:t>
            </a:r>
            <a:r>
              <a:rPr dirty="0" smtClean="0" baseline="1517" sz="2700" spc="9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19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x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-19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-25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er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ule,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h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z</a:t>
            </a:r>
            <a:r>
              <a:rPr dirty="0" smtClean="0" baseline="1517" sz="2700" spc="9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-139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g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anis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on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el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ula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R="10896" algn="ctr">
              <a:lnSpc>
                <a:spcPts val="2160"/>
              </a:lnSpc>
            </a:pP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ou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ê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-44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2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nom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b</a:t>
            </a:r>
            <a:r>
              <a:rPr dirty="0" smtClean="0" baseline="1517" sz="2700" spc="-29">
                <a:solidFill>
                  <a:srgbClr val="5B9BD4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19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on</a:t>
            </a:r>
            <a:r>
              <a:rPr dirty="0" smtClean="0" baseline="1517" sz="2700" spc="-19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tua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-25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es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-39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un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4">
                <a:solidFill>
                  <a:srgbClr val="5B9BD4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u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h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z</a:t>
            </a:r>
            <a:r>
              <a:rPr dirty="0" smtClean="0" baseline="1517" sz="2700" spc="9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-139">
                <a:solidFill>
                  <a:srgbClr val="5B9BD4"/>
                </a:solidFill>
                <a:latin typeface="Calibri"/>
                <a:cs typeface="Calibri"/>
              </a:rPr>
              <a:t>’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animal</a:t>
            </a:r>
            <a:r>
              <a:rPr dirty="0" smtClean="0" baseline="1517" sz="2700" spc="19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ou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>
                <a:solidFill>
                  <a:srgbClr val="5B9BD4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14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9">
                <a:solidFill>
                  <a:srgbClr val="5B9BD4"/>
                </a:solidFill>
                <a:latin typeface="Calibri"/>
                <a:cs typeface="Calibri"/>
              </a:rPr>
              <a:t>v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ég</a:t>
            </a:r>
            <a:r>
              <a:rPr dirty="0" smtClean="0" baseline="1517" sz="2700" spc="-14">
                <a:solidFill>
                  <a:srgbClr val="5B9BD4"/>
                </a:solidFill>
                <a:latin typeface="Calibri"/>
                <a:cs typeface="Calibri"/>
              </a:rPr>
              <a:t>é</a:t>
            </a:r>
            <a:r>
              <a:rPr dirty="0" smtClean="0" baseline="1517" sz="2700" spc="-25">
                <a:solidFill>
                  <a:srgbClr val="5B9BD4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5B9BD4"/>
                </a:solidFill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135124" y="295655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279904" y="1664208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921933" y="1038477"/>
            <a:ext cx="199766" cy="0"/>
          </a:xfrm>
          <a:custGeom>
            <a:avLst/>
            <a:gdLst/>
            <a:ahLst/>
            <a:cxnLst/>
            <a:rect l="l" t="t" r="r" b="b"/>
            <a:pathLst>
              <a:path w="199766" h="0">
                <a:moveTo>
                  <a:pt x="0" y="0"/>
                </a:moveTo>
                <a:lnTo>
                  <a:pt x="199766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3921933" y="1000642"/>
            <a:ext cx="199766" cy="0"/>
          </a:xfrm>
          <a:custGeom>
            <a:avLst/>
            <a:gdLst/>
            <a:ahLst/>
            <a:cxnLst/>
            <a:rect l="l" t="t" r="r" b="b"/>
            <a:pathLst>
              <a:path w="199766" h="0">
                <a:moveTo>
                  <a:pt x="0" y="0"/>
                </a:moveTo>
                <a:lnTo>
                  <a:pt x="199766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651206" y="548785"/>
            <a:ext cx="419321" cy="708420"/>
          </a:xfrm>
          <a:custGeom>
            <a:avLst/>
            <a:gdLst/>
            <a:ahLst/>
            <a:cxnLst/>
            <a:rect l="l" t="t" r="r" b="b"/>
            <a:pathLst>
              <a:path w="419321" h="708420">
                <a:moveTo>
                  <a:pt x="17059" y="631280"/>
                </a:moveTo>
                <a:lnTo>
                  <a:pt x="0" y="610286"/>
                </a:lnTo>
                <a:lnTo>
                  <a:pt x="10879" y="708420"/>
                </a:lnTo>
                <a:lnTo>
                  <a:pt x="35567" y="618960"/>
                </a:lnTo>
                <a:lnTo>
                  <a:pt x="17059" y="631280"/>
                </a:lnTo>
                <a:close/>
              </a:path>
              <a:path w="419321" h="708420">
                <a:moveTo>
                  <a:pt x="419321" y="221654"/>
                </a:moveTo>
                <a:lnTo>
                  <a:pt x="418578" y="217013"/>
                </a:lnTo>
                <a:lnTo>
                  <a:pt x="417836" y="200171"/>
                </a:lnTo>
                <a:lnTo>
                  <a:pt x="417836" y="196264"/>
                </a:lnTo>
                <a:lnTo>
                  <a:pt x="417093" y="180157"/>
                </a:lnTo>
                <a:lnTo>
                  <a:pt x="416103" y="176250"/>
                </a:lnTo>
                <a:lnTo>
                  <a:pt x="414618" y="161601"/>
                </a:lnTo>
                <a:lnTo>
                  <a:pt x="413875" y="157695"/>
                </a:lnTo>
                <a:lnTo>
                  <a:pt x="412400" y="143781"/>
                </a:lnTo>
                <a:lnTo>
                  <a:pt x="411657" y="139874"/>
                </a:lnTo>
                <a:lnTo>
                  <a:pt x="409182" y="126694"/>
                </a:lnTo>
                <a:lnTo>
                  <a:pt x="408439" y="123767"/>
                </a:lnTo>
                <a:lnTo>
                  <a:pt x="405468" y="111311"/>
                </a:lnTo>
                <a:lnTo>
                  <a:pt x="404736" y="108139"/>
                </a:lnTo>
                <a:lnTo>
                  <a:pt x="401518" y="96673"/>
                </a:lnTo>
                <a:lnTo>
                  <a:pt x="400775" y="93490"/>
                </a:lnTo>
                <a:lnTo>
                  <a:pt x="396824" y="82749"/>
                </a:lnTo>
                <a:lnTo>
                  <a:pt x="396082" y="80311"/>
                </a:lnTo>
                <a:lnTo>
                  <a:pt x="391378" y="70304"/>
                </a:lnTo>
                <a:lnTo>
                  <a:pt x="390636" y="68111"/>
                </a:lnTo>
                <a:lnTo>
                  <a:pt x="385942" y="58828"/>
                </a:lnTo>
                <a:lnTo>
                  <a:pt x="385200" y="56390"/>
                </a:lnTo>
                <a:lnTo>
                  <a:pt x="380506" y="47842"/>
                </a:lnTo>
                <a:lnTo>
                  <a:pt x="379021" y="46383"/>
                </a:lnTo>
                <a:lnTo>
                  <a:pt x="374317" y="38814"/>
                </a:lnTo>
                <a:lnTo>
                  <a:pt x="372842" y="37100"/>
                </a:lnTo>
                <a:lnTo>
                  <a:pt x="367396" y="30265"/>
                </a:lnTo>
                <a:lnTo>
                  <a:pt x="366654" y="28562"/>
                </a:lnTo>
                <a:lnTo>
                  <a:pt x="361218" y="23186"/>
                </a:lnTo>
                <a:lnTo>
                  <a:pt x="359732" y="21727"/>
                </a:lnTo>
                <a:lnTo>
                  <a:pt x="353554" y="17086"/>
                </a:lnTo>
                <a:lnTo>
                  <a:pt x="352068" y="15627"/>
                </a:lnTo>
                <a:lnTo>
                  <a:pt x="346633" y="11720"/>
                </a:lnTo>
                <a:lnTo>
                  <a:pt x="345147" y="10986"/>
                </a:lnTo>
                <a:lnTo>
                  <a:pt x="337978" y="7079"/>
                </a:lnTo>
                <a:lnTo>
                  <a:pt x="336493" y="6344"/>
                </a:lnTo>
                <a:lnTo>
                  <a:pt x="330315" y="3906"/>
                </a:lnTo>
                <a:lnTo>
                  <a:pt x="328829" y="3172"/>
                </a:lnTo>
                <a:lnTo>
                  <a:pt x="321908" y="1703"/>
                </a:lnTo>
                <a:lnTo>
                  <a:pt x="320175" y="734"/>
                </a:lnTo>
                <a:lnTo>
                  <a:pt x="313254" y="0"/>
                </a:lnTo>
                <a:lnTo>
                  <a:pt x="303362" y="0"/>
                </a:lnTo>
                <a:lnTo>
                  <a:pt x="295450" y="734"/>
                </a:lnTo>
                <a:lnTo>
                  <a:pt x="293965" y="734"/>
                </a:lnTo>
                <a:lnTo>
                  <a:pt x="287044" y="2438"/>
                </a:lnTo>
                <a:lnTo>
                  <a:pt x="284568" y="2438"/>
                </a:lnTo>
                <a:lnTo>
                  <a:pt x="277647" y="4641"/>
                </a:lnTo>
                <a:lnTo>
                  <a:pt x="275429" y="5365"/>
                </a:lnTo>
                <a:lnTo>
                  <a:pt x="268498" y="8548"/>
                </a:lnTo>
                <a:lnTo>
                  <a:pt x="266033" y="9272"/>
                </a:lnTo>
                <a:lnTo>
                  <a:pt x="258369" y="12445"/>
                </a:lnTo>
                <a:lnTo>
                  <a:pt x="256883" y="13913"/>
                </a:lnTo>
                <a:lnTo>
                  <a:pt x="248972" y="17820"/>
                </a:lnTo>
                <a:lnTo>
                  <a:pt x="247487" y="19279"/>
                </a:lnTo>
                <a:lnTo>
                  <a:pt x="239823" y="24900"/>
                </a:lnTo>
                <a:lnTo>
                  <a:pt x="237595" y="26359"/>
                </a:lnTo>
                <a:lnTo>
                  <a:pt x="229683" y="31734"/>
                </a:lnTo>
                <a:lnTo>
                  <a:pt x="228198" y="33203"/>
                </a:lnTo>
                <a:lnTo>
                  <a:pt x="220534" y="40283"/>
                </a:lnTo>
                <a:lnTo>
                  <a:pt x="218069" y="41741"/>
                </a:lnTo>
                <a:lnTo>
                  <a:pt x="210405" y="49555"/>
                </a:lnTo>
                <a:lnTo>
                  <a:pt x="208920" y="51014"/>
                </a:lnTo>
                <a:lnTo>
                  <a:pt x="201008" y="59562"/>
                </a:lnTo>
                <a:lnTo>
                  <a:pt x="198780" y="61755"/>
                </a:lnTo>
                <a:lnTo>
                  <a:pt x="191116" y="70304"/>
                </a:lnTo>
                <a:lnTo>
                  <a:pt x="189383" y="72742"/>
                </a:lnTo>
                <a:lnTo>
                  <a:pt x="181719" y="82749"/>
                </a:lnTo>
                <a:lnTo>
                  <a:pt x="179491" y="84952"/>
                </a:lnTo>
                <a:lnTo>
                  <a:pt x="171827" y="95204"/>
                </a:lnTo>
                <a:lnTo>
                  <a:pt x="170105" y="98132"/>
                </a:lnTo>
                <a:lnTo>
                  <a:pt x="162441" y="108873"/>
                </a:lnTo>
                <a:lnTo>
                  <a:pt x="160956" y="112046"/>
                </a:lnTo>
                <a:lnTo>
                  <a:pt x="153044" y="123766"/>
                </a:lnTo>
                <a:lnTo>
                  <a:pt x="151559" y="126694"/>
                </a:lnTo>
                <a:lnTo>
                  <a:pt x="143895" y="139149"/>
                </a:lnTo>
                <a:lnTo>
                  <a:pt x="142410" y="142322"/>
                </a:lnTo>
                <a:lnTo>
                  <a:pt x="134498" y="155257"/>
                </a:lnTo>
                <a:lnTo>
                  <a:pt x="133013" y="159163"/>
                </a:lnTo>
                <a:lnTo>
                  <a:pt x="126092" y="173077"/>
                </a:lnTo>
                <a:lnTo>
                  <a:pt x="124606" y="176250"/>
                </a:lnTo>
                <a:lnTo>
                  <a:pt x="117438" y="190898"/>
                </a:lnTo>
                <a:lnTo>
                  <a:pt x="115952" y="194805"/>
                </a:lnTo>
                <a:lnTo>
                  <a:pt x="109031" y="210178"/>
                </a:lnTo>
                <a:lnTo>
                  <a:pt x="107546" y="214085"/>
                </a:lnTo>
                <a:lnTo>
                  <a:pt x="100624" y="230202"/>
                </a:lnTo>
                <a:lnTo>
                  <a:pt x="98892" y="234109"/>
                </a:lnTo>
                <a:lnTo>
                  <a:pt x="92713" y="251196"/>
                </a:lnTo>
                <a:lnTo>
                  <a:pt x="91228" y="255103"/>
                </a:lnTo>
                <a:lnTo>
                  <a:pt x="85049" y="272679"/>
                </a:lnTo>
                <a:lnTo>
                  <a:pt x="83564" y="276586"/>
                </a:lnTo>
                <a:lnTo>
                  <a:pt x="77385" y="295131"/>
                </a:lnTo>
                <a:lnTo>
                  <a:pt x="75652" y="299772"/>
                </a:lnTo>
                <a:lnTo>
                  <a:pt x="70464" y="318327"/>
                </a:lnTo>
                <a:lnTo>
                  <a:pt x="68731" y="322959"/>
                </a:lnTo>
                <a:lnTo>
                  <a:pt x="63295" y="342248"/>
                </a:lnTo>
                <a:lnTo>
                  <a:pt x="61810" y="346890"/>
                </a:lnTo>
                <a:lnTo>
                  <a:pt x="57117" y="366904"/>
                </a:lnTo>
                <a:lnTo>
                  <a:pt x="55631" y="372270"/>
                </a:lnTo>
                <a:lnTo>
                  <a:pt x="50928" y="393273"/>
                </a:lnTo>
                <a:lnTo>
                  <a:pt x="49453" y="397904"/>
                </a:lnTo>
                <a:lnTo>
                  <a:pt x="44749" y="419387"/>
                </a:lnTo>
                <a:lnTo>
                  <a:pt x="44007" y="425008"/>
                </a:lnTo>
                <a:lnTo>
                  <a:pt x="39313" y="447215"/>
                </a:lnTo>
                <a:lnTo>
                  <a:pt x="38571" y="452836"/>
                </a:lnTo>
                <a:lnTo>
                  <a:pt x="34857" y="475043"/>
                </a:lnTo>
                <a:lnTo>
                  <a:pt x="33867" y="480419"/>
                </a:lnTo>
                <a:lnTo>
                  <a:pt x="30164" y="504585"/>
                </a:lnTo>
                <a:lnTo>
                  <a:pt x="29421" y="509951"/>
                </a:lnTo>
                <a:lnTo>
                  <a:pt x="26207" y="533882"/>
                </a:lnTo>
                <a:lnTo>
                  <a:pt x="25466" y="539982"/>
                </a:lnTo>
                <a:lnTo>
                  <a:pt x="22252" y="564637"/>
                </a:lnTo>
                <a:lnTo>
                  <a:pt x="22252" y="570982"/>
                </a:lnTo>
                <a:lnTo>
                  <a:pt x="20026" y="595638"/>
                </a:lnTo>
                <a:lnTo>
                  <a:pt x="19284" y="601738"/>
                </a:lnTo>
                <a:lnTo>
                  <a:pt x="17059" y="631280"/>
                </a:lnTo>
                <a:lnTo>
                  <a:pt x="37085" y="613459"/>
                </a:lnTo>
                <a:lnTo>
                  <a:pt x="35567" y="618960"/>
                </a:lnTo>
                <a:lnTo>
                  <a:pt x="411657" y="368618"/>
                </a:lnTo>
                <a:lnTo>
                  <a:pt x="413875" y="343717"/>
                </a:lnTo>
                <a:lnTo>
                  <a:pt x="414618" y="338342"/>
                </a:lnTo>
                <a:lnTo>
                  <a:pt x="416103" y="316859"/>
                </a:lnTo>
                <a:lnTo>
                  <a:pt x="417093" y="312217"/>
                </a:lnTo>
                <a:lnTo>
                  <a:pt x="417836" y="291224"/>
                </a:lnTo>
                <a:lnTo>
                  <a:pt x="418578" y="286593"/>
                </a:lnTo>
                <a:lnTo>
                  <a:pt x="419321" y="267303"/>
                </a:lnTo>
                <a:lnTo>
                  <a:pt x="419321" y="221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3668266" y="548785"/>
            <a:ext cx="402261" cy="631280"/>
          </a:xfrm>
          <a:custGeom>
            <a:avLst/>
            <a:gdLst/>
            <a:ahLst/>
            <a:cxnLst/>
            <a:rect l="l" t="t" r="r" b="b"/>
            <a:pathLst>
              <a:path w="402261" h="631280">
                <a:moveTo>
                  <a:pt x="394598" y="368618"/>
                </a:moveTo>
                <a:lnTo>
                  <a:pt x="396815" y="343717"/>
                </a:lnTo>
                <a:lnTo>
                  <a:pt x="397558" y="338342"/>
                </a:lnTo>
                <a:lnTo>
                  <a:pt x="399043" y="316859"/>
                </a:lnTo>
                <a:lnTo>
                  <a:pt x="400033" y="312217"/>
                </a:lnTo>
                <a:lnTo>
                  <a:pt x="400776" y="291224"/>
                </a:lnTo>
                <a:lnTo>
                  <a:pt x="401519" y="286593"/>
                </a:lnTo>
                <a:lnTo>
                  <a:pt x="402261" y="267303"/>
                </a:lnTo>
                <a:lnTo>
                  <a:pt x="402261" y="261937"/>
                </a:lnTo>
                <a:lnTo>
                  <a:pt x="402261" y="243382"/>
                </a:lnTo>
                <a:lnTo>
                  <a:pt x="402261" y="238740"/>
                </a:lnTo>
                <a:lnTo>
                  <a:pt x="402261" y="221654"/>
                </a:lnTo>
                <a:lnTo>
                  <a:pt x="401519" y="217013"/>
                </a:lnTo>
                <a:lnTo>
                  <a:pt x="400776" y="200171"/>
                </a:lnTo>
                <a:lnTo>
                  <a:pt x="400776" y="196264"/>
                </a:lnTo>
                <a:lnTo>
                  <a:pt x="400033" y="180157"/>
                </a:lnTo>
                <a:lnTo>
                  <a:pt x="399043" y="176250"/>
                </a:lnTo>
                <a:lnTo>
                  <a:pt x="397558" y="161601"/>
                </a:lnTo>
                <a:lnTo>
                  <a:pt x="396815" y="157695"/>
                </a:lnTo>
                <a:lnTo>
                  <a:pt x="395340" y="143781"/>
                </a:lnTo>
                <a:lnTo>
                  <a:pt x="394597" y="139874"/>
                </a:lnTo>
                <a:lnTo>
                  <a:pt x="392122" y="126694"/>
                </a:lnTo>
                <a:lnTo>
                  <a:pt x="391379" y="123767"/>
                </a:lnTo>
                <a:lnTo>
                  <a:pt x="388409" y="111311"/>
                </a:lnTo>
                <a:lnTo>
                  <a:pt x="387676" y="108139"/>
                </a:lnTo>
                <a:lnTo>
                  <a:pt x="384458" y="96673"/>
                </a:lnTo>
                <a:lnTo>
                  <a:pt x="383715" y="93490"/>
                </a:lnTo>
                <a:lnTo>
                  <a:pt x="379765" y="82749"/>
                </a:lnTo>
                <a:lnTo>
                  <a:pt x="379022" y="80311"/>
                </a:lnTo>
                <a:lnTo>
                  <a:pt x="374319" y="70304"/>
                </a:lnTo>
                <a:lnTo>
                  <a:pt x="373576" y="68111"/>
                </a:lnTo>
                <a:lnTo>
                  <a:pt x="368883" y="58828"/>
                </a:lnTo>
                <a:lnTo>
                  <a:pt x="368140" y="56390"/>
                </a:lnTo>
                <a:lnTo>
                  <a:pt x="363447" y="47842"/>
                </a:lnTo>
                <a:lnTo>
                  <a:pt x="361961" y="46383"/>
                </a:lnTo>
                <a:lnTo>
                  <a:pt x="357258" y="38814"/>
                </a:lnTo>
                <a:lnTo>
                  <a:pt x="355783" y="37100"/>
                </a:lnTo>
                <a:lnTo>
                  <a:pt x="350337" y="30265"/>
                </a:lnTo>
                <a:lnTo>
                  <a:pt x="349594" y="28562"/>
                </a:lnTo>
                <a:lnTo>
                  <a:pt x="344158" y="23186"/>
                </a:lnTo>
                <a:lnTo>
                  <a:pt x="342673" y="21727"/>
                </a:lnTo>
                <a:lnTo>
                  <a:pt x="336494" y="17086"/>
                </a:lnTo>
                <a:lnTo>
                  <a:pt x="335009" y="15627"/>
                </a:lnTo>
                <a:lnTo>
                  <a:pt x="329573" y="11720"/>
                </a:lnTo>
                <a:lnTo>
                  <a:pt x="328088" y="10986"/>
                </a:lnTo>
                <a:lnTo>
                  <a:pt x="320919" y="7079"/>
                </a:lnTo>
                <a:lnTo>
                  <a:pt x="319433" y="6344"/>
                </a:lnTo>
                <a:lnTo>
                  <a:pt x="313255" y="3906"/>
                </a:lnTo>
                <a:lnTo>
                  <a:pt x="311769" y="3172"/>
                </a:lnTo>
                <a:lnTo>
                  <a:pt x="304848" y="1703"/>
                </a:lnTo>
                <a:lnTo>
                  <a:pt x="303115" y="734"/>
                </a:lnTo>
                <a:lnTo>
                  <a:pt x="296194" y="0"/>
                </a:lnTo>
                <a:lnTo>
                  <a:pt x="294709" y="0"/>
                </a:lnTo>
                <a:lnTo>
                  <a:pt x="287788" y="0"/>
                </a:lnTo>
                <a:lnTo>
                  <a:pt x="286302" y="0"/>
                </a:lnTo>
                <a:lnTo>
                  <a:pt x="278391" y="734"/>
                </a:lnTo>
                <a:lnTo>
                  <a:pt x="276905" y="734"/>
                </a:lnTo>
                <a:lnTo>
                  <a:pt x="269984" y="2438"/>
                </a:lnTo>
                <a:lnTo>
                  <a:pt x="267509" y="2438"/>
                </a:lnTo>
                <a:lnTo>
                  <a:pt x="260587" y="4641"/>
                </a:lnTo>
                <a:lnTo>
                  <a:pt x="258370" y="5365"/>
                </a:lnTo>
                <a:lnTo>
                  <a:pt x="251438" y="8548"/>
                </a:lnTo>
                <a:lnTo>
                  <a:pt x="248973" y="9272"/>
                </a:lnTo>
                <a:lnTo>
                  <a:pt x="241309" y="12445"/>
                </a:lnTo>
                <a:lnTo>
                  <a:pt x="239824" y="13913"/>
                </a:lnTo>
                <a:lnTo>
                  <a:pt x="231912" y="17820"/>
                </a:lnTo>
                <a:lnTo>
                  <a:pt x="230427" y="19279"/>
                </a:lnTo>
                <a:lnTo>
                  <a:pt x="222763" y="24900"/>
                </a:lnTo>
                <a:lnTo>
                  <a:pt x="220535" y="26359"/>
                </a:lnTo>
                <a:lnTo>
                  <a:pt x="212624" y="31734"/>
                </a:lnTo>
                <a:lnTo>
                  <a:pt x="211138" y="33203"/>
                </a:lnTo>
                <a:lnTo>
                  <a:pt x="203474" y="40283"/>
                </a:lnTo>
                <a:lnTo>
                  <a:pt x="201009" y="41741"/>
                </a:lnTo>
                <a:lnTo>
                  <a:pt x="193345" y="49555"/>
                </a:lnTo>
                <a:lnTo>
                  <a:pt x="191860" y="51014"/>
                </a:lnTo>
                <a:lnTo>
                  <a:pt x="183948" y="59562"/>
                </a:lnTo>
                <a:lnTo>
                  <a:pt x="181720" y="61755"/>
                </a:lnTo>
                <a:lnTo>
                  <a:pt x="174057" y="70304"/>
                </a:lnTo>
                <a:lnTo>
                  <a:pt x="172324" y="72742"/>
                </a:lnTo>
                <a:lnTo>
                  <a:pt x="164660" y="82749"/>
                </a:lnTo>
                <a:lnTo>
                  <a:pt x="162432" y="84952"/>
                </a:lnTo>
                <a:lnTo>
                  <a:pt x="154768" y="95204"/>
                </a:lnTo>
                <a:lnTo>
                  <a:pt x="153045" y="98132"/>
                </a:lnTo>
                <a:lnTo>
                  <a:pt x="145381" y="108873"/>
                </a:lnTo>
                <a:lnTo>
                  <a:pt x="143896" y="112046"/>
                </a:lnTo>
                <a:lnTo>
                  <a:pt x="135985" y="123766"/>
                </a:lnTo>
                <a:lnTo>
                  <a:pt x="134499" y="126694"/>
                </a:lnTo>
                <a:lnTo>
                  <a:pt x="126835" y="139149"/>
                </a:lnTo>
                <a:lnTo>
                  <a:pt x="125350" y="142322"/>
                </a:lnTo>
                <a:lnTo>
                  <a:pt x="117439" y="155257"/>
                </a:lnTo>
                <a:lnTo>
                  <a:pt x="115953" y="159163"/>
                </a:lnTo>
                <a:lnTo>
                  <a:pt x="109032" y="173077"/>
                </a:lnTo>
                <a:lnTo>
                  <a:pt x="107547" y="176250"/>
                </a:lnTo>
                <a:lnTo>
                  <a:pt x="100378" y="190898"/>
                </a:lnTo>
                <a:lnTo>
                  <a:pt x="98893" y="194805"/>
                </a:lnTo>
                <a:lnTo>
                  <a:pt x="91971" y="210178"/>
                </a:lnTo>
                <a:lnTo>
                  <a:pt x="90486" y="214085"/>
                </a:lnTo>
                <a:lnTo>
                  <a:pt x="83565" y="230202"/>
                </a:lnTo>
                <a:lnTo>
                  <a:pt x="81832" y="234109"/>
                </a:lnTo>
                <a:lnTo>
                  <a:pt x="75653" y="251196"/>
                </a:lnTo>
                <a:lnTo>
                  <a:pt x="74168" y="255103"/>
                </a:lnTo>
                <a:lnTo>
                  <a:pt x="67989" y="272679"/>
                </a:lnTo>
                <a:lnTo>
                  <a:pt x="66504" y="276586"/>
                </a:lnTo>
                <a:lnTo>
                  <a:pt x="60326" y="295131"/>
                </a:lnTo>
                <a:lnTo>
                  <a:pt x="58593" y="299772"/>
                </a:lnTo>
                <a:lnTo>
                  <a:pt x="53404" y="318327"/>
                </a:lnTo>
                <a:lnTo>
                  <a:pt x="51671" y="322959"/>
                </a:lnTo>
                <a:lnTo>
                  <a:pt x="46236" y="342248"/>
                </a:lnTo>
                <a:lnTo>
                  <a:pt x="44750" y="346890"/>
                </a:lnTo>
                <a:lnTo>
                  <a:pt x="40057" y="366904"/>
                </a:lnTo>
                <a:lnTo>
                  <a:pt x="38572" y="372270"/>
                </a:lnTo>
                <a:lnTo>
                  <a:pt x="33868" y="393273"/>
                </a:lnTo>
                <a:lnTo>
                  <a:pt x="32393" y="397904"/>
                </a:lnTo>
                <a:lnTo>
                  <a:pt x="27690" y="419387"/>
                </a:lnTo>
                <a:lnTo>
                  <a:pt x="26947" y="425008"/>
                </a:lnTo>
                <a:lnTo>
                  <a:pt x="22254" y="447215"/>
                </a:lnTo>
                <a:lnTo>
                  <a:pt x="21511" y="452836"/>
                </a:lnTo>
                <a:lnTo>
                  <a:pt x="17798" y="475043"/>
                </a:lnTo>
                <a:lnTo>
                  <a:pt x="16807" y="480419"/>
                </a:lnTo>
                <a:lnTo>
                  <a:pt x="13104" y="504585"/>
                </a:lnTo>
                <a:lnTo>
                  <a:pt x="12362" y="509951"/>
                </a:lnTo>
                <a:lnTo>
                  <a:pt x="9148" y="533882"/>
                </a:lnTo>
                <a:lnTo>
                  <a:pt x="8406" y="539982"/>
                </a:lnTo>
                <a:lnTo>
                  <a:pt x="5192" y="564637"/>
                </a:lnTo>
                <a:lnTo>
                  <a:pt x="5192" y="570982"/>
                </a:lnTo>
                <a:lnTo>
                  <a:pt x="2966" y="595638"/>
                </a:lnTo>
                <a:lnTo>
                  <a:pt x="2224" y="601738"/>
                </a:lnTo>
                <a:lnTo>
                  <a:pt x="0" y="631280"/>
                </a:lnTo>
              </a:path>
            </a:pathLst>
          </a:custGeom>
          <a:ln w="39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651206" y="1159071"/>
            <a:ext cx="37085" cy="98134"/>
          </a:xfrm>
          <a:custGeom>
            <a:avLst/>
            <a:gdLst/>
            <a:ahLst/>
            <a:cxnLst/>
            <a:rect l="l" t="t" r="r" b="b"/>
            <a:pathLst>
              <a:path w="37085" h="98134">
                <a:moveTo>
                  <a:pt x="10879" y="98134"/>
                </a:moveTo>
                <a:lnTo>
                  <a:pt x="0" y="0"/>
                </a:lnTo>
                <a:lnTo>
                  <a:pt x="17059" y="20993"/>
                </a:lnTo>
                <a:lnTo>
                  <a:pt x="37085" y="3172"/>
                </a:lnTo>
                <a:lnTo>
                  <a:pt x="10879" y="98134"/>
                </a:lnTo>
                <a:close/>
              </a:path>
            </a:pathLst>
          </a:custGeom>
          <a:ln w="39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392432" y="1019197"/>
            <a:ext cx="180240" cy="0"/>
          </a:xfrm>
          <a:custGeom>
            <a:avLst/>
            <a:gdLst/>
            <a:ahLst/>
            <a:cxnLst/>
            <a:rect l="l" t="t" r="r" b="b"/>
            <a:pathLst>
              <a:path w="180240" h="0">
                <a:moveTo>
                  <a:pt x="0" y="0"/>
                </a:moveTo>
                <a:lnTo>
                  <a:pt x="180240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184826" y="1009914"/>
            <a:ext cx="77361" cy="46383"/>
          </a:xfrm>
          <a:custGeom>
            <a:avLst/>
            <a:gdLst/>
            <a:ahLst/>
            <a:cxnLst/>
            <a:rect l="l" t="t" r="r" b="b"/>
            <a:pathLst>
              <a:path w="77361" h="46383">
                <a:moveTo>
                  <a:pt x="61785" y="23196"/>
                </a:moveTo>
                <a:lnTo>
                  <a:pt x="77361" y="0"/>
                </a:lnTo>
                <a:lnTo>
                  <a:pt x="0" y="23196"/>
                </a:lnTo>
                <a:lnTo>
                  <a:pt x="77361" y="46383"/>
                </a:lnTo>
                <a:lnTo>
                  <a:pt x="61785" y="23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184826" y="1033111"/>
            <a:ext cx="835705" cy="0"/>
          </a:xfrm>
          <a:custGeom>
            <a:avLst/>
            <a:gdLst/>
            <a:ahLst/>
            <a:cxnLst/>
            <a:rect l="l" t="t" r="r" b="b"/>
            <a:pathLst>
              <a:path w="835705" h="0">
                <a:moveTo>
                  <a:pt x="0" y="0"/>
                </a:moveTo>
                <a:lnTo>
                  <a:pt x="835705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184826" y="1009914"/>
            <a:ext cx="77361" cy="46383"/>
          </a:xfrm>
          <a:custGeom>
            <a:avLst/>
            <a:gdLst/>
            <a:ahLst/>
            <a:cxnLst/>
            <a:rect l="l" t="t" r="r" b="b"/>
            <a:pathLst>
              <a:path w="77361" h="46383">
                <a:moveTo>
                  <a:pt x="0" y="23196"/>
                </a:moveTo>
                <a:lnTo>
                  <a:pt x="77361" y="0"/>
                </a:lnTo>
                <a:lnTo>
                  <a:pt x="61785" y="23196"/>
                </a:lnTo>
                <a:lnTo>
                  <a:pt x="77361" y="46383"/>
                </a:lnTo>
                <a:lnTo>
                  <a:pt x="0" y="23196"/>
                </a:lnTo>
                <a:close/>
              </a:path>
            </a:pathLst>
          </a:custGeom>
          <a:ln w="39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943171" y="1009914"/>
            <a:ext cx="77361" cy="46383"/>
          </a:xfrm>
          <a:custGeom>
            <a:avLst/>
            <a:gdLst/>
            <a:ahLst/>
            <a:cxnLst/>
            <a:rect l="l" t="t" r="r" b="b"/>
            <a:pathLst>
              <a:path w="77361" h="46383">
                <a:moveTo>
                  <a:pt x="77361" y="23196"/>
                </a:moveTo>
                <a:lnTo>
                  <a:pt x="0" y="0"/>
                </a:lnTo>
                <a:lnTo>
                  <a:pt x="15265" y="23196"/>
                </a:lnTo>
                <a:lnTo>
                  <a:pt x="0" y="46383"/>
                </a:lnTo>
                <a:lnTo>
                  <a:pt x="77361" y="23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943171" y="1009914"/>
            <a:ext cx="77361" cy="46383"/>
          </a:xfrm>
          <a:custGeom>
            <a:avLst/>
            <a:gdLst/>
            <a:ahLst/>
            <a:cxnLst/>
            <a:rect l="l" t="t" r="r" b="b"/>
            <a:pathLst>
              <a:path w="77361" h="46383">
                <a:moveTo>
                  <a:pt x="77361" y="23196"/>
                </a:moveTo>
                <a:lnTo>
                  <a:pt x="0" y="46383"/>
                </a:lnTo>
                <a:lnTo>
                  <a:pt x="15265" y="23196"/>
                </a:lnTo>
                <a:lnTo>
                  <a:pt x="0" y="0"/>
                </a:lnTo>
                <a:lnTo>
                  <a:pt x="77361" y="23196"/>
                </a:lnTo>
                <a:close/>
              </a:path>
            </a:pathLst>
          </a:custGeom>
          <a:ln w="39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432732" y="513388"/>
            <a:ext cx="225729" cy="447215"/>
          </a:xfrm>
          <a:custGeom>
            <a:avLst/>
            <a:gdLst/>
            <a:ahLst/>
            <a:cxnLst/>
            <a:rect l="l" t="t" r="r" b="b"/>
            <a:pathLst>
              <a:path w="225729" h="447215">
                <a:moveTo>
                  <a:pt x="13842" y="369832"/>
                </a:moveTo>
                <a:lnTo>
                  <a:pt x="0" y="349818"/>
                </a:lnTo>
                <a:lnTo>
                  <a:pt x="9149" y="447215"/>
                </a:lnTo>
                <a:lnTo>
                  <a:pt x="27538" y="361058"/>
                </a:lnTo>
                <a:lnTo>
                  <a:pt x="13842" y="369832"/>
                </a:lnTo>
                <a:close/>
              </a:path>
              <a:path w="225729" h="447215">
                <a:moveTo>
                  <a:pt x="223459" y="189919"/>
                </a:moveTo>
                <a:lnTo>
                  <a:pt x="222737" y="179912"/>
                </a:lnTo>
                <a:lnTo>
                  <a:pt x="222737" y="176740"/>
                </a:lnTo>
                <a:lnTo>
                  <a:pt x="221293" y="166733"/>
                </a:lnTo>
                <a:lnTo>
                  <a:pt x="221293" y="164529"/>
                </a:lnTo>
                <a:lnTo>
                  <a:pt x="219540" y="154522"/>
                </a:lnTo>
                <a:lnTo>
                  <a:pt x="219540" y="152084"/>
                </a:lnTo>
                <a:lnTo>
                  <a:pt x="218096" y="142077"/>
                </a:lnTo>
                <a:lnTo>
                  <a:pt x="217374" y="139629"/>
                </a:lnTo>
                <a:lnTo>
                  <a:pt x="215826" y="130601"/>
                </a:lnTo>
                <a:lnTo>
                  <a:pt x="215826" y="128163"/>
                </a:lnTo>
                <a:lnTo>
                  <a:pt x="213351" y="119615"/>
                </a:lnTo>
                <a:lnTo>
                  <a:pt x="213351" y="117422"/>
                </a:lnTo>
                <a:lnTo>
                  <a:pt x="211185" y="108873"/>
                </a:lnTo>
                <a:lnTo>
                  <a:pt x="211185" y="106435"/>
                </a:lnTo>
                <a:lnTo>
                  <a:pt x="208916" y="98866"/>
                </a:lnTo>
                <a:lnTo>
                  <a:pt x="207884" y="96428"/>
                </a:lnTo>
                <a:lnTo>
                  <a:pt x="205718" y="88859"/>
                </a:lnTo>
                <a:lnTo>
                  <a:pt x="205718" y="87145"/>
                </a:lnTo>
                <a:lnTo>
                  <a:pt x="203449" y="79576"/>
                </a:lnTo>
                <a:lnTo>
                  <a:pt x="202727" y="77873"/>
                </a:lnTo>
                <a:lnTo>
                  <a:pt x="200251" y="71038"/>
                </a:lnTo>
                <a:lnTo>
                  <a:pt x="199529" y="69569"/>
                </a:lnTo>
                <a:lnTo>
                  <a:pt x="197260" y="62490"/>
                </a:lnTo>
                <a:lnTo>
                  <a:pt x="196538" y="61031"/>
                </a:lnTo>
                <a:lnTo>
                  <a:pt x="193340" y="54676"/>
                </a:lnTo>
                <a:lnTo>
                  <a:pt x="192618" y="53217"/>
                </a:lnTo>
                <a:lnTo>
                  <a:pt x="190349" y="47117"/>
                </a:lnTo>
                <a:lnTo>
                  <a:pt x="189421" y="46383"/>
                </a:lnTo>
                <a:lnTo>
                  <a:pt x="186429" y="40762"/>
                </a:lnTo>
                <a:lnTo>
                  <a:pt x="185707" y="39303"/>
                </a:lnTo>
                <a:lnTo>
                  <a:pt x="182510" y="33928"/>
                </a:lnTo>
                <a:lnTo>
                  <a:pt x="181684" y="33203"/>
                </a:lnTo>
                <a:lnTo>
                  <a:pt x="178796" y="28562"/>
                </a:lnTo>
                <a:lnTo>
                  <a:pt x="177765" y="27093"/>
                </a:lnTo>
                <a:lnTo>
                  <a:pt x="174773" y="23186"/>
                </a:lnTo>
                <a:lnTo>
                  <a:pt x="174051" y="22462"/>
                </a:lnTo>
                <a:lnTo>
                  <a:pt x="170844" y="18555"/>
                </a:lnTo>
                <a:lnTo>
                  <a:pt x="170101" y="17820"/>
                </a:lnTo>
                <a:lnTo>
                  <a:pt x="167130" y="13913"/>
                </a:lnTo>
                <a:lnTo>
                  <a:pt x="166140" y="13179"/>
                </a:lnTo>
                <a:lnTo>
                  <a:pt x="162437" y="10741"/>
                </a:lnTo>
                <a:lnTo>
                  <a:pt x="161694" y="10007"/>
                </a:lnTo>
                <a:lnTo>
                  <a:pt x="158476" y="7569"/>
                </a:lnTo>
                <a:lnTo>
                  <a:pt x="157733" y="6834"/>
                </a:lnTo>
                <a:lnTo>
                  <a:pt x="153783" y="4641"/>
                </a:lnTo>
                <a:lnTo>
                  <a:pt x="153040" y="4641"/>
                </a:lnTo>
                <a:lnTo>
                  <a:pt x="150070" y="2193"/>
                </a:lnTo>
                <a:lnTo>
                  <a:pt x="149337" y="2193"/>
                </a:lnTo>
                <a:lnTo>
                  <a:pt x="145376" y="1468"/>
                </a:lnTo>
                <a:lnTo>
                  <a:pt x="144634" y="734"/>
                </a:lnTo>
                <a:lnTo>
                  <a:pt x="140683" y="0"/>
                </a:lnTo>
                <a:lnTo>
                  <a:pt x="130791" y="0"/>
                </a:lnTo>
                <a:lnTo>
                  <a:pt x="127573" y="734"/>
                </a:lnTo>
                <a:lnTo>
                  <a:pt x="126088" y="1468"/>
                </a:lnTo>
                <a:lnTo>
                  <a:pt x="122880" y="2193"/>
                </a:lnTo>
                <a:lnTo>
                  <a:pt x="121394" y="2193"/>
                </a:lnTo>
                <a:lnTo>
                  <a:pt x="118176" y="4641"/>
                </a:lnTo>
                <a:lnTo>
                  <a:pt x="116701" y="4641"/>
                </a:lnTo>
                <a:lnTo>
                  <a:pt x="113730" y="6834"/>
                </a:lnTo>
                <a:lnTo>
                  <a:pt x="112988" y="7569"/>
                </a:lnTo>
                <a:lnTo>
                  <a:pt x="109037" y="10007"/>
                </a:lnTo>
                <a:lnTo>
                  <a:pt x="108295" y="10741"/>
                </a:lnTo>
                <a:lnTo>
                  <a:pt x="104334" y="13913"/>
                </a:lnTo>
                <a:lnTo>
                  <a:pt x="103591" y="14648"/>
                </a:lnTo>
                <a:lnTo>
                  <a:pt x="99640" y="18555"/>
                </a:lnTo>
                <a:lnTo>
                  <a:pt x="98898" y="19289"/>
                </a:lnTo>
                <a:lnTo>
                  <a:pt x="95184" y="23186"/>
                </a:lnTo>
                <a:lnTo>
                  <a:pt x="94194" y="24655"/>
                </a:lnTo>
                <a:lnTo>
                  <a:pt x="90491" y="29296"/>
                </a:lnTo>
                <a:lnTo>
                  <a:pt x="89749" y="30021"/>
                </a:lnTo>
                <a:lnTo>
                  <a:pt x="86530" y="35396"/>
                </a:lnTo>
                <a:lnTo>
                  <a:pt x="85045" y="36131"/>
                </a:lnTo>
                <a:lnTo>
                  <a:pt x="81837" y="42476"/>
                </a:lnTo>
                <a:lnTo>
                  <a:pt x="81094" y="43945"/>
                </a:lnTo>
                <a:lnTo>
                  <a:pt x="77381" y="50045"/>
                </a:lnTo>
                <a:lnTo>
                  <a:pt x="76401" y="51748"/>
                </a:lnTo>
                <a:lnTo>
                  <a:pt x="73431" y="57859"/>
                </a:lnTo>
                <a:lnTo>
                  <a:pt x="72688" y="59317"/>
                </a:lnTo>
                <a:lnTo>
                  <a:pt x="68727" y="67131"/>
                </a:lnTo>
                <a:lnTo>
                  <a:pt x="67995" y="68600"/>
                </a:lnTo>
                <a:lnTo>
                  <a:pt x="65024" y="76404"/>
                </a:lnTo>
                <a:lnTo>
                  <a:pt x="64034" y="78852"/>
                </a:lnTo>
                <a:lnTo>
                  <a:pt x="61063" y="86411"/>
                </a:lnTo>
                <a:lnTo>
                  <a:pt x="60331" y="88859"/>
                </a:lnTo>
                <a:lnTo>
                  <a:pt x="57112" y="97152"/>
                </a:lnTo>
                <a:lnTo>
                  <a:pt x="56370" y="99601"/>
                </a:lnTo>
                <a:lnTo>
                  <a:pt x="53399" y="108873"/>
                </a:lnTo>
                <a:lnTo>
                  <a:pt x="52419" y="111077"/>
                </a:lnTo>
                <a:lnTo>
                  <a:pt x="49449" y="121328"/>
                </a:lnTo>
                <a:lnTo>
                  <a:pt x="48706" y="123522"/>
                </a:lnTo>
                <a:lnTo>
                  <a:pt x="46230" y="134263"/>
                </a:lnTo>
                <a:lnTo>
                  <a:pt x="45488" y="136701"/>
                </a:lnTo>
                <a:lnTo>
                  <a:pt x="42527" y="148177"/>
                </a:lnTo>
                <a:lnTo>
                  <a:pt x="41785" y="150615"/>
                </a:lnTo>
                <a:lnTo>
                  <a:pt x="39309" y="162091"/>
                </a:lnTo>
                <a:lnTo>
                  <a:pt x="38566" y="165264"/>
                </a:lnTo>
                <a:lnTo>
                  <a:pt x="36349" y="177719"/>
                </a:lnTo>
                <a:lnTo>
                  <a:pt x="35606" y="180646"/>
                </a:lnTo>
                <a:lnTo>
                  <a:pt x="33131" y="193092"/>
                </a:lnTo>
                <a:lnTo>
                  <a:pt x="32388" y="196019"/>
                </a:lnTo>
                <a:lnTo>
                  <a:pt x="30160" y="209209"/>
                </a:lnTo>
                <a:lnTo>
                  <a:pt x="29417" y="213116"/>
                </a:lnTo>
                <a:lnTo>
                  <a:pt x="27695" y="227030"/>
                </a:lnTo>
                <a:lnTo>
                  <a:pt x="26952" y="230202"/>
                </a:lnTo>
                <a:lnTo>
                  <a:pt x="24724" y="244851"/>
                </a:lnTo>
                <a:lnTo>
                  <a:pt x="24724" y="248747"/>
                </a:lnTo>
                <a:lnTo>
                  <a:pt x="22249" y="263396"/>
                </a:lnTo>
                <a:lnTo>
                  <a:pt x="22249" y="267303"/>
                </a:lnTo>
                <a:lnTo>
                  <a:pt x="20031" y="282686"/>
                </a:lnTo>
                <a:lnTo>
                  <a:pt x="20031" y="286593"/>
                </a:lnTo>
                <a:lnTo>
                  <a:pt x="18546" y="302700"/>
                </a:lnTo>
                <a:lnTo>
                  <a:pt x="17803" y="307341"/>
                </a:lnTo>
                <a:lnTo>
                  <a:pt x="16813" y="323693"/>
                </a:lnTo>
                <a:lnTo>
                  <a:pt x="16070" y="328335"/>
                </a:lnTo>
                <a:lnTo>
                  <a:pt x="15327" y="345176"/>
                </a:lnTo>
                <a:lnTo>
                  <a:pt x="14585" y="349818"/>
                </a:lnTo>
                <a:lnTo>
                  <a:pt x="13842" y="369832"/>
                </a:lnTo>
                <a:lnTo>
                  <a:pt x="29417" y="352256"/>
                </a:lnTo>
                <a:lnTo>
                  <a:pt x="27538" y="361058"/>
                </a:lnTo>
                <a:lnTo>
                  <a:pt x="225729" y="234109"/>
                </a:lnTo>
                <a:lnTo>
                  <a:pt x="225007" y="220919"/>
                </a:lnTo>
                <a:lnTo>
                  <a:pt x="225007" y="207006"/>
                </a:lnTo>
                <a:lnTo>
                  <a:pt x="224285" y="203833"/>
                </a:lnTo>
                <a:lnTo>
                  <a:pt x="223459" y="193092"/>
                </a:lnTo>
                <a:lnTo>
                  <a:pt x="223459" y="189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446575" y="513388"/>
            <a:ext cx="211886" cy="369832"/>
          </a:xfrm>
          <a:custGeom>
            <a:avLst/>
            <a:gdLst/>
            <a:ahLst/>
            <a:cxnLst/>
            <a:rect l="l" t="t" r="r" b="b"/>
            <a:pathLst>
              <a:path w="211886" h="369832">
                <a:moveTo>
                  <a:pt x="211886" y="234109"/>
                </a:moveTo>
                <a:lnTo>
                  <a:pt x="211164" y="220919"/>
                </a:lnTo>
                <a:lnTo>
                  <a:pt x="211164" y="217747"/>
                </a:lnTo>
                <a:lnTo>
                  <a:pt x="211164" y="207006"/>
                </a:lnTo>
                <a:lnTo>
                  <a:pt x="210442" y="203833"/>
                </a:lnTo>
                <a:lnTo>
                  <a:pt x="209617" y="193092"/>
                </a:lnTo>
                <a:lnTo>
                  <a:pt x="209617" y="189919"/>
                </a:lnTo>
                <a:lnTo>
                  <a:pt x="208895" y="179912"/>
                </a:lnTo>
                <a:lnTo>
                  <a:pt x="208895" y="176740"/>
                </a:lnTo>
                <a:lnTo>
                  <a:pt x="207451" y="166733"/>
                </a:lnTo>
                <a:lnTo>
                  <a:pt x="207451" y="164529"/>
                </a:lnTo>
                <a:lnTo>
                  <a:pt x="205697" y="154522"/>
                </a:lnTo>
                <a:lnTo>
                  <a:pt x="205697" y="152084"/>
                </a:lnTo>
                <a:lnTo>
                  <a:pt x="204253" y="142077"/>
                </a:lnTo>
                <a:lnTo>
                  <a:pt x="203531" y="139629"/>
                </a:lnTo>
                <a:lnTo>
                  <a:pt x="201984" y="130601"/>
                </a:lnTo>
                <a:lnTo>
                  <a:pt x="201984" y="128163"/>
                </a:lnTo>
                <a:lnTo>
                  <a:pt x="199508" y="119615"/>
                </a:lnTo>
                <a:lnTo>
                  <a:pt x="199508" y="117422"/>
                </a:lnTo>
                <a:lnTo>
                  <a:pt x="197342" y="108873"/>
                </a:lnTo>
                <a:lnTo>
                  <a:pt x="197342" y="106435"/>
                </a:lnTo>
                <a:lnTo>
                  <a:pt x="195073" y="98866"/>
                </a:lnTo>
                <a:lnTo>
                  <a:pt x="194042" y="96428"/>
                </a:lnTo>
                <a:lnTo>
                  <a:pt x="191875" y="88859"/>
                </a:lnTo>
                <a:lnTo>
                  <a:pt x="191875" y="87145"/>
                </a:lnTo>
                <a:lnTo>
                  <a:pt x="189606" y="79576"/>
                </a:lnTo>
                <a:lnTo>
                  <a:pt x="188884" y="77873"/>
                </a:lnTo>
                <a:lnTo>
                  <a:pt x="186409" y="71038"/>
                </a:lnTo>
                <a:lnTo>
                  <a:pt x="185687" y="69569"/>
                </a:lnTo>
                <a:lnTo>
                  <a:pt x="183417" y="62490"/>
                </a:lnTo>
                <a:lnTo>
                  <a:pt x="182695" y="61031"/>
                </a:lnTo>
                <a:lnTo>
                  <a:pt x="179498" y="54676"/>
                </a:lnTo>
                <a:lnTo>
                  <a:pt x="178776" y="53217"/>
                </a:lnTo>
                <a:lnTo>
                  <a:pt x="176506" y="47117"/>
                </a:lnTo>
                <a:lnTo>
                  <a:pt x="175578" y="46383"/>
                </a:lnTo>
                <a:lnTo>
                  <a:pt x="172587" y="40762"/>
                </a:lnTo>
                <a:lnTo>
                  <a:pt x="171865" y="39303"/>
                </a:lnTo>
                <a:lnTo>
                  <a:pt x="168667" y="33928"/>
                </a:lnTo>
                <a:lnTo>
                  <a:pt x="167842" y="33203"/>
                </a:lnTo>
                <a:lnTo>
                  <a:pt x="164954" y="28562"/>
                </a:lnTo>
                <a:lnTo>
                  <a:pt x="163922" y="27093"/>
                </a:lnTo>
                <a:lnTo>
                  <a:pt x="160931" y="23186"/>
                </a:lnTo>
                <a:lnTo>
                  <a:pt x="160209" y="22462"/>
                </a:lnTo>
                <a:lnTo>
                  <a:pt x="157001" y="18555"/>
                </a:lnTo>
                <a:lnTo>
                  <a:pt x="156258" y="17820"/>
                </a:lnTo>
                <a:lnTo>
                  <a:pt x="153288" y="13913"/>
                </a:lnTo>
                <a:lnTo>
                  <a:pt x="152298" y="13179"/>
                </a:lnTo>
                <a:lnTo>
                  <a:pt x="148594" y="10741"/>
                </a:lnTo>
                <a:lnTo>
                  <a:pt x="147852" y="10007"/>
                </a:lnTo>
                <a:lnTo>
                  <a:pt x="144634" y="7569"/>
                </a:lnTo>
                <a:lnTo>
                  <a:pt x="143891" y="6834"/>
                </a:lnTo>
                <a:lnTo>
                  <a:pt x="139940" y="4641"/>
                </a:lnTo>
                <a:lnTo>
                  <a:pt x="139198" y="4641"/>
                </a:lnTo>
                <a:lnTo>
                  <a:pt x="136227" y="2193"/>
                </a:lnTo>
                <a:lnTo>
                  <a:pt x="135495" y="2193"/>
                </a:lnTo>
                <a:lnTo>
                  <a:pt x="131534" y="1468"/>
                </a:lnTo>
                <a:lnTo>
                  <a:pt x="130791" y="734"/>
                </a:lnTo>
                <a:lnTo>
                  <a:pt x="126841" y="0"/>
                </a:lnTo>
                <a:lnTo>
                  <a:pt x="126098" y="0"/>
                </a:lnTo>
                <a:lnTo>
                  <a:pt x="122137" y="0"/>
                </a:lnTo>
                <a:lnTo>
                  <a:pt x="121394" y="0"/>
                </a:lnTo>
                <a:lnTo>
                  <a:pt x="117691" y="0"/>
                </a:lnTo>
                <a:lnTo>
                  <a:pt x="116949" y="0"/>
                </a:lnTo>
                <a:lnTo>
                  <a:pt x="113730" y="734"/>
                </a:lnTo>
                <a:lnTo>
                  <a:pt x="112245" y="1468"/>
                </a:lnTo>
                <a:lnTo>
                  <a:pt x="109037" y="2193"/>
                </a:lnTo>
                <a:lnTo>
                  <a:pt x="107552" y="2193"/>
                </a:lnTo>
                <a:lnTo>
                  <a:pt x="104334" y="4641"/>
                </a:lnTo>
                <a:lnTo>
                  <a:pt x="102859" y="4641"/>
                </a:lnTo>
                <a:lnTo>
                  <a:pt x="99888" y="6834"/>
                </a:lnTo>
                <a:lnTo>
                  <a:pt x="99145" y="7569"/>
                </a:lnTo>
                <a:lnTo>
                  <a:pt x="95195" y="10007"/>
                </a:lnTo>
                <a:lnTo>
                  <a:pt x="94452" y="10741"/>
                </a:lnTo>
                <a:lnTo>
                  <a:pt x="90491" y="13913"/>
                </a:lnTo>
                <a:lnTo>
                  <a:pt x="89749" y="14648"/>
                </a:lnTo>
                <a:lnTo>
                  <a:pt x="85798" y="18555"/>
                </a:lnTo>
                <a:lnTo>
                  <a:pt x="85055" y="19289"/>
                </a:lnTo>
                <a:lnTo>
                  <a:pt x="81342" y="23186"/>
                </a:lnTo>
                <a:lnTo>
                  <a:pt x="80352" y="24655"/>
                </a:lnTo>
                <a:lnTo>
                  <a:pt x="76649" y="29296"/>
                </a:lnTo>
                <a:lnTo>
                  <a:pt x="75906" y="30021"/>
                </a:lnTo>
                <a:lnTo>
                  <a:pt x="72688" y="35396"/>
                </a:lnTo>
                <a:lnTo>
                  <a:pt x="71202" y="36131"/>
                </a:lnTo>
                <a:lnTo>
                  <a:pt x="67995" y="42476"/>
                </a:lnTo>
                <a:lnTo>
                  <a:pt x="67252" y="43945"/>
                </a:lnTo>
                <a:lnTo>
                  <a:pt x="63539" y="50045"/>
                </a:lnTo>
                <a:lnTo>
                  <a:pt x="62559" y="51748"/>
                </a:lnTo>
                <a:lnTo>
                  <a:pt x="59588" y="57859"/>
                </a:lnTo>
                <a:lnTo>
                  <a:pt x="58845" y="59317"/>
                </a:lnTo>
                <a:lnTo>
                  <a:pt x="54884" y="67131"/>
                </a:lnTo>
                <a:lnTo>
                  <a:pt x="54152" y="68600"/>
                </a:lnTo>
                <a:lnTo>
                  <a:pt x="51181" y="76404"/>
                </a:lnTo>
                <a:lnTo>
                  <a:pt x="50191" y="78852"/>
                </a:lnTo>
                <a:lnTo>
                  <a:pt x="47221" y="86411"/>
                </a:lnTo>
                <a:lnTo>
                  <a:pt x="46488" y="88859"/>
                </a:lnTo>
                <a:lnTo>
                  <a:pt x="43270" y="97152"/>
                </a:lnTo>
                <a:lnTo>
                  <a:pt x="42527" y="99601"/>
                </a:lnTo>
                <a:lnTo>
                  <a:pt x="39557" y="108873"/>
                </a:lnTo>
                <a:lnTo>
                  <a:pt x="38577" y="111077"/>
                </a:lnTo>
                <a:lnTo>
                  <a:pt x="35606" y="121328"/>
                </a:lnTo>
                <a:lnTo>
                  <a:pt x="34863" y="123522"/>
                </a:lnTo>
                <a:lnTo>
                  <a:pt x="32388" y="134263"/>
                </a:lnTo>
                <a:lnTo>
                  <a:pt x="31645" y="136701"/>
                </a:lnTo>
                <a:lnTo>
                  <a:pt x="28685" y="148177"/>
                </a:lnTo>
                <a:lnTo>
                  <a:pt x="27942" y="150615"/>
                </a:lnTo>
                <a:lnTo>
                  <a:pt x="25467" y="162091"/>
                </a:lnTo>
                <a:lnTo>
                  <a:pt x="24724" y="165264"/>
                </a:lnTo>
                <a:lnTo>
                  <a:pt x="22506" y="177719"/>
                </a:lnTo>
                <a:lnTo>
                  <a:pt x="21764" y="180646"/>
                </a:lnTo>
                <a:lnTo>
                  <a:pt x="19288" y="193092"/>
                </a:lnTo>
                <a:lnTo>
                  <a:pt x="18545" y="196019"/>
                </a:lnTo>
                <a:lnTo>
                  <a:pt x="16317" y="209209"/>
                </a:lnTo>
                <a:lnTo>
                  <a:pt x="15575" y="213116"/>
                </a:lnTo>
                <a:lnTo>
                  <a:pt x="13852" y="227030"/>
                </a:lnTo>
                <a:lnTo>
                  <a:pt x="13110" y="230202"/>
                </a:lnTo>
                <a:lnTo>
                  <a:pt x="10882" y="244851"/>
                </a:lnTo>
                <a:lnTo>
                  <a:pt x="10882" y="248747"/>
                </a:lnTo>
                <a:lnTo>
                  <a:pt x="8406" y="263396"/>
                </a:lnTo>
                <a:lnTo>
                  <a:pt x="8406" y="267303"/>
                </a:lnTo>
                <a:lnTo>
                  <a:pt x="6188" y="282686"/>
                </a:lnTo>
                <a:lnTo>
                  <a:pt x="6188" y="286593"/>
                </a:lnTo>
                <a:lnTo>
                  <a:pt x="4703" y="302700"/>
                </a:lnTo>
                <a:lnTo>
                  <a:pt x="3960" y="307341"/>
                </a:lnTo>
                <a:lnTo>
                  <a:pt x="2970" y="323693"/>
                </a:lnTo>
                <a:lnTo>
                  <a:pt x="2227" y="328335"/>
                </a:lnTo>
                <a:lnTo>
                  <a:pt x="1485" y="345176"/>
                </a:lnTo>
                <a:lnTo>
                  <a:pt x="742" y="349818"/>
                </a:lnTo>
                <a:lnTo>
                  <a:pt x="0" y="369832"/>
                </a:lnTo>
              </a:path>
            </a:pathLst>
          </a:custGeom>
          <a:ln w="3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432732" y="863206"/>
            <a:ext cx="29417" cy="97397"/>
          </a:xfrm>
          <a:custGeom>
            <a:avLst/>
            <a:gdLst/>
            <a:ahLst/>
            <a:cxnLst/>
            <a:rect l="l" t="t" r="r" b="b"/>
            <a:pathLst>
              <a:path w="29417" h="97397">
                <a:moveTo>
                  <a:pt x="9149" y="97397"/>
                </a:moveTo>
                <a:lnTo>
                  <a:pt x="0" y="0"/>
                </a:lnTo>
                <a:lnTo>
                  <a:pt x="13842" y="20014"/>
                </a:lnTo>
                <a:lnTo>
                  <a:pt x="29417" y="2438"/>
                </a:lnTo>
                <a:lnTo>
                  <a:pt x="9149" y="97397"/>
                </a:lnTo>
                <a:close/>
              </a:path>
            </a:pathLst>
          </a:custGeom>
          <a:ln w="3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544937" y="1027001"/>
            <a:ext cx="199694" cy="0"/>
          </a:xfrm>
          <a:custGeom>
            <a:avLst/>
            <a:gdLst/>
            <a:ahLst/>
            <a:cxnLst/>
            <a:rect l="l" t="t" r="r" b="b"/>
            <a:pathLst>
              <a:path w="199694" h="0">
                <a:moveTo>
                  <a:pt x="0" y="0"/>
                </a:moveTo>
                <a:lnTo>
                  <a:pt x="199694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015395" y="1046291"/>
            <a:ext cx="180199" cy="0"/>
          </a:xfrm>
          <a:custGeom>
            <a:avLst/>
            <a:gdLst/>
            <a:ahLst/>
            <a:cxnLst/>
            <a:rect l="l" t="t" r="r" b="b"/>
            <a:pathLst>
              <a:path w="180199" h="0">
                <a:moveTo>
                  <a:pt x="0" y="0"/>
                </a:moveTo>
                <a:lnTo>
                  <a:pt x="180199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015395" y="1007721"/>
            <a:ext cx="180199" cy="0"/>
          </a:xfrm>
          <a:custGeom>
            <a:avLst/>
            <a:gdLst/>
            <a:ahLst/>
            <a:cxnLst/>
            <a:rect l="l" t="t" r="r" b="b"/>
            <a:pathLst>
              <a:path w="180199" h="0">
                <a:moveTo>
                  <a:pt x="0" y="0"/>
                </a:moveTo>
                <a:lnTo>
                  <a:pt x="180199" y="0"/>
                </a:lnTo>
              </a:path>
            </a:pathLst>
          </a:custGeom>
          <a:ln w="39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705525" y="2627803"/>
            <a:ext cx="199766" cy="0"/>
          </a:xfrm>
          <a:custGeom>
            <a:avLst/>
            <a:gdLst/>
            <a:ahLst/>
            <a:cxnLst/>
            <a:rect l="l" t="t" r="r" b="b"/>
            <a:pathLst>
              <a:path w="199766" h="0">
                <a:moveTo>
                  <a:pt x="0" y="0"/>
                </a:moveTo>
                <a:lnTo>
                  <a:pt x="199766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705525" y="2589504"/>
            <a:ext cx="199766" cy="0"/>
          </a:xfrm>
          <a:custGeom>
            <a:avLst/>
            <a:gdLst/>
            <a:ahLst/>
            <a:cxnLst/>
            <a:rect l="l" t="t" r="r" b="b"/>
            <a:pathLst>
              <a:path w="199766" h="0">
                <a:moveTo>
                  <a:pt x="0" y="0"/>
                </a:moveTo>
                <a:lnTo>
                  <a:pt x="199766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176024" y="2608277"/>
            <a:ext cx="180240" cy="0"/>
          </a:xfrm>
          <a:custGeom>
            <a:avLst/>
            <a:gdLst/>
            <a:ahLst/>
            <a:cxnLst/>
            <a:rect l="l" t="t" r="r" b="b"/>
            <a:pathLst>
              <a:path w="180240" h="0">
                <a:moveTo>
                  <a:pt x="0" y="0"/>
                </a:moveTo>
                <a:lnTo>
                  <a:pt x="180240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968418" y="2598891"/>
            <a:ext cx="77361" cy="46704"/>
          </a:xfrm>
          <a:custGeom>
            <a:avLst/>
            <a:gdLst/>
            <a:ahLst/>
            <a:cxnLst/>
            <a:rect l="l" t="t" r="r" b="b"/>
            <a:pathLst>
              <a:path w="77361" h="46704">
                <a:moveTo>
                  <a:pt x="61785" y="23470"/>
                </a:moveTo>
                <a:lnTo>
                  <a:pt x="77361" y="0"/>
                </a:lnTo>
                <a:lnTo>
                  <a:pt x="0" y="23470"/>
                </a:lnTo>
                <a:lnTo>
                  <a:pt x="77361" y="46704"/>
                </a:lnTo>
                <a:lnTo>
                  <a:pt x="61785" y="23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968418" y="2622362"/>
            <a:ext cx="835705" cy="0"/>
          </a:xfrm>
          <a:custGeom>
            <a:avLst/>
            <a:gdLst/>
            <a:ahLst/>
            <a:cxnLst/>
            <a:rect l="l" t="t" r="r" b="b"/>
            <a:pathLst>
              <a:path w="835705" h="0">
                <a:moveTo>
                  <a:pt x="0" y="0"/>
                </a:moveTo>
                <a:lnTo>
                  <a:pt x="835705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968418" y="2598891"/>
            <a:ext cx="77361" cy="46704"/>
          </a:xfrm>
          <a:custGeom>
            <a:avLst/>
            <a:gdLst/>
            <a:ahLst/>
            <a:cxnLst/>
            <a:rect l="l" t="t" r="r" b="b"/>
            <a:pathLst>
              <a:path w="77361" h="46704">
                <a:moveTo>
                  <a:pt x="0" y="23470"/>
                </a:moveTo>
                <a:lnTo>
                  <a:pt x="77361" y="0"/>
                </a:lnTo>
                <a:lnTo>
                  <a:pt x="61785" y="23470"/>
                </a:lnTo>
                <a:lnTo>
                  <a:pt x="77361" y="46704"/>
                </a:lnTo>
                <a:lnTo>
                  <a:pt x="0" y="23470"/>
                </a:lnTo>
                <a:close/>
              </a:path>
            </a:pathLst>
          </a:custGeom>
          <a:ln w="39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726763" y="2598891"/>
            <a:ext cx="77361" cy="46704"/>
          </a:xfrm>
          <a:custGeom>
            <a:avLst/>
            <a:gdLst/>
            <a:ahLst/>
            <a:cxnLst/>
            <a:rect l="l" t="t" r="r" b="b"/>
            <a:pathLst>
              <a:path w="77361" h="46704">
                <a:moveTo>
                  <a:pt x="77361" y="23470"/>
                </a:moveTo>
                <a:lnTo>
                  <a:pt x="0" y="0"/>
                </a:lnTo>
                <a:lnTo>
                  <a:pt x="15265" y="23470"/>
                </a:lnTo>
                <a:lnTo>
                  <a:pt x="0" y="46704"/>
                </a:lnTo>
                <a:lnTo>
                  <a:pt x="77361" y="23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726763" y="2598891"/>
            <a:ext cx="77361" cy="46704"/>
          </a:xfrm>
          <a:custGeom>
            <a:avLst/>
            <a:gdLst/>
            <a:ahLst/>
            <a:cxnLst/>
            <a:rect l="l" t="t" r="r" b="b"/>
            <a:pathLst>
              <a:path w="77361" h="46704">
                <a:moveTo>
                  <a:pt x="77361" y="23470"/>
                </a:moveTo>
                <a:lnTo>
                  <a:pt x="0" y="46704"/>
                </a:lnTo>
                <a:lnTo>
                  <a:pt x="15265" y="23470"/>
                </a:lnTo>
                <a:lnTo>
                  <a:pt x="0" y="0"/>
                </a:lnTo>
                <a:lnTo>
                  <a:pt x="77361" y="23470"/>
                </a:lnTo>
                <a:close/>
              </a:path>
            </a:pathLst>
          </a:custGeom>
          <a:ln w="39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838544" y="2163983"/>
            <a:ext cx="450468" cy="349408"/>
          </a:xfrm>
          <a:custGeom>
            <a:avLst/>
            <a:gdLst/>
            <a:ahLst/>
            <a:cxnLst/>
            <a:rect l="l" t="t" r="r" b="b"/>
            <a:pathLst>
              <a:path w="450468" h="349408">
                <a:moveTo>
                  <a:pt x="417832" y="287133"/>
                </a:moveTo>
                <a:lnTo>
                  <a:pt x="390558" y="289666"/>
                </a:lnTo>
                <a:lnTo>
                  <a:pt x="424010" y="349408"/>
                </a:lnTo>
                <a:lnTo>
                  <a:pt x="450468" y="267617"/>
                </a:lnTo>
                <a:lnTo>
                  <a:pt x="417832" y="287133"/>
                </a:lnTo>
                <a:close/>
              </a:path>
              <a:path w="450468" h="349408">
                <a:moveTo>
                  <a:pt x="413386" y="245127"/>
                </a:moveTo>
                <a:lnTo>
                  <a:pt x="410911" y="230299"/>
                </a:lnTo>
                <a:lnTo>
                  <a:pt x="410168" y="226344"/>
                </a:lnTo>
                <a:lnTo>
                  <a:pt x="407197" y="212507"/>
                </a:lnTo>
                <a:lnTo>
                  <a:pt x="406207" y="208552"/>
                </a:lnTo>
                <a:lnTo>
                  <a:pt x="403247" y="195211"/>
                </a:lnTo>
                <a:lnTo>
                  <a:pt x="402504" y="191504"/>
                </a:lnTo>
                <a:lnTo>
                  <a:pt x="399286" y="178163"/>
                </a:lnTo>
                <a:lnTo>
                  <a:pt x="397811" y="175200"/>
                </a:lnTo>
                <a:lnTo>
                  <a:pt x="394593" y="162592"/>
                </a:lnTo>
                <a:lnTo>
                  <a:pt x="393107" y="159628"/>
                </a:lnTo>
                <a:lnTo>
                  <a:pt x="389404" y="147764"/>
                </a:lnTo>
                <a:lnTo>
                  <a:pt x="388414" y="144800"/>
                </a:lnTo>
                <a:lnTo>
                  <a:pt x="383958" y="133927"/>
                </a:lnTo>
                <a:lnTo>
                  <a:pt x="383215" y="130716"/>
                </a:lnTo>
                <a:lnTo>
                  <a:pt x="378522" y="120586"/>
                </a:lnTo>
                <a:lnTo>
                  <a:pt x="377037" y="117622"/>
                </a:lnTo>
                <a:lnTo>
                  <a:pt x="372343" y="107492"/>
                </a:lnTo>
                <a:lnTo>
                  <a:pt x="370611" y="105014"/>
                </a:lnTo>
                <a:lnTo>
                  <a:pt x="365422" y="95628"/>
                </a:lnTo>
                <a:lnTo>
                  <a:pt x="364432" y="93408"/>
                </a:lnTo>
                <a:lnTo>
                  <a:pt x="359233" y="84755"/>
                </a:lnTo>
                <a:lnTo>
                  <a:pt x="357511" y="82535"/>
                </a:lnTo>
                <a:lnTo>
                  <a:pt x="352065" y="73882"/>
                </a:lnTo>
                <a:lnTo>
                  <a:pt x="350579" y="72405"/>
                </a:lnTo>
                <a:lnTo>
                  <a:pt x="344401" y="64495"/>
                </a:lnTo>
                <a:lnTo>
                  <a:pt x="342915" y="63008"/>
                </a:lnTo>
                <a:lnTo>
                  <a:pt x="337479" y="55347"/>
                </a:lnTo>
                <a:lnTo>
                  <a:pt x="335994" y="53622"/>
                </a:lnTo>
                <a:lnTo>
                  <a:pt x="328825" y="47447"/>
                </a:lnTo>
                <a:lnTo>
                  <a:pt x="327340" y="45960"/>
                </a:lnTo>
                <a:lnTo>
                  <a:pt x="321161" y="39785"/>
                </a:lnTo>
                <a:lnTo>
                  <a:pt x="319676" y="38051"/>
                </a:lnTo>
                <a:lnTo>
                  <a:pt x="313497" y="32619"/>
                </a:lnTo>
                <a:lnTo>
                  <a:pt x="311022" y="31132"/>
                </a:lnTo>
                <a:lnTo>
                  <a:pt x="304843" y="26434"/>
                </a:lnTo>
                <a:lnTo>
                  <a:pt x="302615" y="25701"/>
                </a:lnTo>
                <a:lnTo>
                  <a:pt x="296437" y="21002"/>
                </a:lnTo>
                <a:lnTo>
                  <a:pt x="294209" y="20259"/>
                </a:lnTo>
                <a:lnTo>
                  <a:pt x="287040" y="16304"/>
                </a:lnTo>
                <a:lnTo>
                  <a:pt x="285555" y="15561"/>
                </a:lnTo>
                <a:lnTo>
                  <a:pt x="278633" y="11616"/>
                </a:lnTo>
                <a:lnTo>
                  <a:pt x="277148" y="10873"/>
                </a:lnTo>
                <a:lnTo>
                  <a:pt x="269237" y="8642"/>
                </a:lnTo>
                <a:lnTo>
                  <a:pt x="267762" y="7909"/>
                </a:lnTo>
                <a:lnTo>
                  <a:pt x="260830" y="5431"/>
                </a:lnTo>
                <a:lnTo>
                  <a:pt x="258612" y="4687"/>
                </a:lnTo>
                <a:lnTo>
                  <a:pt x="251691" y="3211"/>
                </a:lnTo>
                <a:lnTo>
                  <a:pt x="249216" y="3211"/>
                </a:lnTo>
                <a:lnTo>
                  <a:pt x="242294" y="1476"/>
                </a:lnTo>
                <a:lnTo>
                  <a:pt x="240066" y="1476"/>
                </a:lnTo>
                <a:lnTo>
                  <a:pt x="232898" y="743"/>
                </a:lnTo>
                <a:lnTo>
                  <a:pt x="230670" y="743"/>
                </a:lnTo>
                <a:lnTo>
                  <a:pt x="223748" y="0"/>
                </a:lnTo>
                <a:lnTo>
                  <a:pt x="221273" y="0"/>
                </a:lnTo>
                <a:lnTo>
                  <a:pt x="214352" y="743"/>
                </a:lnTo>
                <a:lnTo>
                  <a:pt x="212124" y="743"/>
                </a:lnTo>
                <a:lnTo>
                  <a:pt x="205202" y="1476"/>
                </a:lnTo>
                <a:lnTo>
                  <a:pt x="202737" y="1476"/>
                </a:lnTo>
                <a:lnTo>
                  <a:pt x="195073" y="3211"/>
                </a:lnTo>
                <a:lnTo>
                  <a:pt x="193588" y="3211"/>
                </a:lnTo>
                <a:lnTo>
                  <a:pt x="185676" y="4687"/>
                </a:lnTo>
                <a:lnTo>
                  <a:pt x="184191" y="5431"/>
                </a:lnTo>
                <a:lnTo>
                  <a:pt x="176527" y="7909"/>
                </a:lnTo>
                <a:lnTo>
                  <a:pt x="175042" y="8642"/>
                </a:lnTo>
                <a:lnTo>
                  <a:pt x="167130" y="10873"/>
                </a:lnTo>
                <a:lnTo>
                  <a:pt x="165645" y="11616"/>
                </a:lnTo>
                <a:lnTo>
                  <a:pt x="158724" y="14828"/>
                </a:lnTo>
                <a:lnTo>
                  <a:pt x="156496" y="15561"/>
                </a:lnTo>
                <a:lnTo>
                  <a:pt x="149327" y="18782"/>
                </a:lnTo>
                <a:lnTo>
                  <a:pt x="147842" y="20259"/>
                </a:lnTo>
                <a:lnTo>
                  <a:pt x="140178" y="24214"/>
                </a:lnTo>
                <a:lnTo>
                  <a:pt x="138703" y="24957"/>
                </a:lnTo>
                <a:lnTo>
                  <a:pt x="131524" y="29645"/>
                </a:lnTo>
                <a:lnTo>
                  <a:pt x="130049" y="30389"/>
                </a:lnTo>
                <a:lnTo>
                  <a:pt x="123117" y="35830"/>
                </a:lnTo>
                <a:lnTo>
                  <a:pt x="121642" y="36574"/>
                </a:lnTo>
                <a:lnTo>
                  <a:pt x="114721" y="42005"/>
                </a:lnTo>
                <a:lnTo>
                  <a:pt x="112988" y="43492"/>
                </a:lnTo>
                <a:lnTo>
                  <a:pt x="106067" y="48924"/>
                </a:lnTo>
                <a:lnTo>
                  <a:pt x="104581" y="50659"/>
                </a:lnTo>
                <a:lnTo>
                  <a:pt x="97660" y="56833"/>
                </a:lnTo>
                <a:lnTo>
                  <a:pt x="95927" y="58310"/>
                </a:lnTo>
                <a:lnTo>
                  <a:pt x="89749" y="64495"/>
                </a:lnTo>
                <a:lnTo>
                  <a:pt x="88263" y="66220"/>
                </a:lnTo>
                <a:lnTo>
                  <a:pt x="82085" y="73138"/>
                </a:lnTo>
                <a:lnTo>
                  <a:pt x="80599" y="75616"/>
                </a:lnTo>
                <a:lnTo>
                  <a:pt x="75153" y="82535"/>
                </a:lnTo>
                <a:lnTo>
                  <a:pt x="73678" y="84755"/>
                </a:lnTo>
                <a:lnTo>
                  <a:pt x="67489" y="91921"/>
                </a:lnTo>
                <a:lnTo>
                  <a:pt x="65767" y="94141"/>
                </a:lnTo>
                <a:lnTo>
                  <a:pt x="60321" y="102051"/>
                </a:lnTo>
                <a:lnTo>
                  <a:pt x="58835" y="104281"/>
                </a:lnTo>
                <a:lnTo>
                  <a:pt x="54142" y="112924"/>
                </a:lnTo>
                <a:lnTo>
                  <a:pt x="52657" y="115154"/>
                </a:lnTo>
                <a:lnTo>
                  <a:pt x="47221" y="123797"/>
                </a:lnTo>
                <a:lnTo>
                  <a:pt x="46478" y="126028"/>
                </a:lnTo>
                <a:lnTo>
                  <a:pt x="41785" y="135414"/>
                </a:lnTo>
                <a:lnTo>
                  <a:pt x="40299" y="137634"/>
                </a:lnTo>
                <a:lnTo>
                  <a:pt x="35596" y="147030"/>
                </a:lnTo>
                <a:lnTo>
                  <a:pt x="34853" y="150242"/>
                </a:lnTo>
                <a:lnTo>
                  <a:pt x="30160" y="159628"/>
                </a:lnTo>
                <a:lnTo>
                  <a:pt x="29417" y="162592"/>
                </a:lnTo>
                <a:lnTo>
                  <a:pt x="25714" y="172721"/>
                </a:lnTo>
                <a:lnTo>
                  <a:pt x="24972" y="175200"/>
                </a:lnTo>
                <a:lnTo>
                  <a:pt x="21011" y="186073"/>
                </a:lnTo>
                <a:lnTo>
                  <a:pt x="20268" y="189036"/>
                </a:lnTo>
                <a:lnTo>
                  <a:pt x="17060" y="199910"/>
                </a:lnTo>
                <a:lnTo>
                  <a:pt x="16318" y="202377"/>
                </a:lnTo>
                <a:lnTo>
                  <a:pt x="13347" y="213994"/>
                </a:lnTo>
                <a:lnTo>
                  <a:pt x="12357" y="217205"/>
                </a:lnTo>
                <a:lnTo>
                  <a:pt x="10129" y="228822"/>
                </a:lnTo>
                <a:lnTo>
                  <a:pt x="9396" y="231786"/>
                </a:lnTo>
                <a:lnTo>
                  <a:pt x="7168" y="243650"/>
                </a:lnTo>
                <a:lnTo>
                  <a:pt x="6178" y="246614"/>
                </a:lnTo>
                <a:lnTo>
                  <a:pt x="4693" y="259211"/>
                </a:lnTo>
                <a:lnTo>
                  <a:pt x="3950" y="262175"/>
                </a:lnTo>
                <a:lnTo>
                  <a:pt x="2465" y="274783"/>
                </a:lnTo>
                <a:lnTo>
                  <a:pt x="2465" y="277746"/>
                </a:lnTo>
                <a:lnTo>
                  <a:pt x="1722" y="291088"/>
                </a:lnTo>
                <a:lnTo>
                  <a:pt x="990" y="294051"/>
                </a:lnTo>
                <a:lnTo>
                  <a:pt x="0" y="307403"/>
                </a:lnTo>
                <a:lnTo>
                  <a:pt x="0" y="325938"/>
                </a:lnTo>
                <a:lnTo>
                  <a:pt x="390558" y="289666"/>
                </a:lnTo>
                <a:lnTo>
                  <a:pt x="382225" y="274783"/>
                </a:lnTo>
                <a:lnTo>
                  <a:pt x="417832" y="287133"/>
                </a:lnTo>
                <a:lnTo>
                  <a:pt x="416346" y="268360"/>
                </a:lnTo>
                <a:lnTo>
                  <a:pt x="415604" y="264653"/>
                </a:lnTo>
                <a:lnTo>
                  <a:pt x="413386" y="249082"/>
                </a:lnTo>
                <a:lnTo>
                  <a:pt x="413386" y="245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838544" y="2163983"/>
            <a:ext cx="417832" cy="325938"/>
          </a:xfrm>
          <a:custGeom>
            <a:avLst/>
            <a:gdLst/>
            <a:ahLst/>
            <a:cxnLst/>
            <a:rect l="l" t="t" r="r" b="b"/>
            <a:pathLst>
              <a:path w="417832" h="325938">
                <a:moveTo>
                  <a:pt x="0" y="325938"/>
                </a:moveTo>
                <a:lnTo>
                  <a:pt x="0" y="310366"/>
                </a:lnTo>
                <a:lnTo>
                  <a:pt x="0" y="307403"/>
                </a:lnTo>
                <a:lnTo>
                  <a:pt x="990" y="294051"/>
                </a:lnTo>
                <a:lnTo>
                  <a:pt x="1722" y="291088"/>
                </a:lnTo>
                <a:lnTo>
                  <a:pt x="2465" y="277746"/>
                </a:lnTo>
                <a:lnTo>
                  <a:pt x="2465" y="274783"/>
                </a:lnTo>
                <a:lnTo>
                  <a:pt x="3950" y="262175"/>
                </a:lnTo>
                <a:lnTo>
                  <a:pt x="4693" y="259211"/>
                </a:lnTo>
                <a:lnTo>
                  <a:pt x="6178" y="246614"/>
                </a:lnTo>
                <a:lnTo>
                  <a:pt x="7168" y="243650"/>
                </a:lnTo>
                <a:lnTo>
                  <a:pt x="9396" y="231786"/>
                </a:lnTo>
                <a:lnTo>
                  <a:pt x="10129" y="228822"/>
                </a:lnTo>
                <a:lnTo>
                  <a:pt x="12357" y="217205"/>
                </a:lnTo>
                <a:lnTo>
                  <a:pt x="13347" y="213994"/>
                </a:lnTo>
                <a:lnTo>
                  <a:pt x="16318" y="202377"/>
                </a:lnTo>
                <a:lnTo>
                  <a:pt x="17060" y="199910"/>
                </a:lnTo>
                <a:lnTo>
                  <a:pt x="20268" y="189036"/>
                </a:lnTo>
                <a:lnTo>
                  <a:pt x="21011" y="186073"/>
                </a:lnTo>
                <a:lnTo>
                  <a:pt x="24972" y="175200"/>
                </a:lnTo>
                <a:lnTo>
                  <a:pt x="25714" y="172721"/>
                </a:lnTo>
                <a:lnTo>
                  <a:pt x="29417" y="162592"/>
                </a:lnTo>
                <a:lnTo>
                  <a:pt x="30160" y="159628"/>
                </a:lnTo>
                <a:lnTo>
                  <a:pt x="34853" y="150242"/>
                </a:lnTo>
                <a:lnTo>
                  <a:pt x="35596" y="147030"/>
                </a:lnTo>
                <a:lnTo>
                  <a:pt x="40299" y="137634"/>
                </a:lnTo>
                <a:lnTo>
                  <a:pt x="41785" y="135414"/>
                </a:lnTo>
                <a:lnTo>
                  <a:pt x="46478" y="126028"/>
                </a:lnTo>
                <a:lnTo>
                  <a:pt x="47221" y="123797"/>
                </a:lnTo>
                <a:lnTo>
                  <a:pt x="52657" y="115154"/>
                </a:lnTo>
                <a:lnTo>
                  <a:pt x="54142" y="112924"/>
                </a:lnTo>
                <a:lnTo>
                  <a:pt x="58835" y="104281"/>
                </a:lnTo>
                <a:lnTo>
                  <a:pt x="60321" y="102051"/>
                </a:lnTo>
                <a:lnTo>
                  <a:pt x="65767" y="94141"/>
                </a:lnTo>
                <a:lnTo>
                  <a:pt x="67489" y="91921"/>
                </a:lnTo>
                <a:lnTo>
                  <a:pt x="73678" y="84755"/>
                </a:lnTo>
                <a:lnTo>
                  <a:pt x="75153" y="82535"/>
                </a:lnTo>
                <a:lnTo>
                  <a:pt x="80599" y="75616"/>
                </a:lnTo>
                <a:lnTo>
                  <a:pt x="82085" y="73138"/>
                </a:lnTo>
                <a:lnTo>
                  <a:pt x="88263" y="66220"/>
                </a:lnTo>
                <a:lnTo>
                  <a:pt x="89749" y="64495"/>
                </a:lnTo>
                <a:lnTo>
                  <a:pt x="95927" y="58310"/>
                </a:lnTo>
                <a:lnTo>
                  <a:pt x="97660" y="56833"/>
                </a:lnTo>
                <a:lnTo>
                  <a:pt x="104581" y="50659"/>
                </a:lnTo>
                <a:lnTo>
                  <a:pt x="106067" y="48924"/>
                </a:lnTo>
                <a:lnTo>
                  <a:pt x="112988" y="43492"/>
                </a:lnTo>
                <a:lnTo>
                  <a:pt x="114721" y="42005"/>
                </a:lnTo>
                <a:lnTo>
                  <a:pt x="121642" y="36574"/>
                </a:lnTo>
                <a:lnTo>
                  <a:pt x="123117" y="35830"/>
                </a:lnTo>
                <a:lnTo>
                  <a:pt x="130049" y="30389"/>
                </a:lnTo>
                <a:lnTo>
                  <a:pt x="131524" y="29645"/>
                </a:lnTo>
                <a:lnTo>
                  <a:pt x="138703" y="24957"/>
                </a:lnTo>
                <a:lnTo>
                  <a:pt x="140178" y="24214"/>
                </a:lnTo>
                <a:lnTo>
                  <a:pt x="147842" y="20259"/>
                </a:lnTo>
                <a:lnTo>
                  <a:pt x="149327" y="18782"/>
                </a:lnTo>
                <a:lnTo>
                  <a:pt x="156496" y="15561"/>
                </a:lnTo>
                <a:lnTo>
                  <a:pt x="158724" y="14828"/>
                </a:lnTo>
                <a:lnTo>
                  <a:pt x="165645" y="11616"/>
                </a:lnTo>
                <a:lnTo>
                  <a:pt x="167130" y="10873"/>
                </a:lnTo>
                <a:lnTo>
                  <a:pt x="175042" y="8642"/>
                </a:lnTo>
                <a:lnTo>
                  <a:pt x="176527" y="7909"/>
                </a:lnTo>
                <a:lnTo>
                  <a:pt x="184191" y="5431"/>
                </a:lnTo>
                <a:lnTo>
                  <a:pt x="185676" y="4687"/>
                </a:lnTo>
                <a:lnTo>
                  <a:pt x="193588" y="3211"/>
                </a:lnTo>
                <a:lnTo>
                  <a:pt x="195073" y="3211"/>
                </a:lnTo>
                <a:lnTo>
                  <a:pt x="202737" y="1476"/>
                </a:lnTo>
                <a:lnTo>
                  <a:pt x="205202" y="1476"/>
                </a:lnTo>
                <a:lnTo>
                  <a:pt x="212124" y="743"/>
                </a:lnTo>
                <a:lnTo>
                  <a:pt x="214352" y="743"/>
                </a:lnTo>
                <a:lnTo>
                  <a:pt x="221273" y="0"/>
                </a:lnTo>
                <a:lnTo>
                  <a:pt x="223748" y="0"/>
                </a:lnTo>
                <a:lnTo>
                  <a:pt x="230670" y="743"/>
                </a:lnTo>
                <a:lnTo>
                  <a:pt x="232898" y="743"/>
                </a:lnTo>
                <a:lnTo>
                  <a:pt x="240066" y="1476"/>
                </a:lnTo>
                <a:lnTo>
                  <a:pt x="242294" y="1476"/>
                </a:lnTo>
                <a:lnTo>
                  <a:pt x="249216" y="3211"/>
                </a:lnTo>
                <a:lnTo>
                  <a:pt x="251691" y="3211"/>
                </a:lnTo>
                <a:lnTo>
                  <a:pt x="258612" y="4687"/>
                </a:lnTo>
                <a:lnTo>
                  <a:pt x="260830" y="5431"/>
                </a:lnTo>
                <a:lnTo>
                  <a:pt x="267762" y="7909"/>
                </a:lnTo>
                <a:lnTo>
                  <a:pt x="269237" y="8642"/>
                </a:lnTo>
                <a:lnTo>
                  <a:pt x="277148" y="10873"/>
                </a:lnTo>
                <a:lnTo>
                  <a:pt x="278633" y="11616"/>
                </a:lnTo>
                <a:lnTo>
                  <a:pt x="285555" y="15561"/>
                </a:lnTo>
                <a:lnTo>
                  <a:pt x="287040" y="16304"/>
                </a:lnTo>
                <a:lnTo>
                  <a:pt x="294209" y="20259"/>
                </a:lnTo>
                <a:lnTo>
                  <a:pt x="296437" y="21002"/>
                </a:lnTo>
                <a:lnTo>
                  <a:pt x="302615" y="25701"/>
                </a:lnTo>
                <a:lnTo>
                  <a:pt x="304843" y="26434"/>
                </a:lnTo>
                <a:lnTo>
                  <a:pt x="311022" y="31132"/>
                </a:lnTo>
                <a:lnTo>
                  <a:pt x="313497" y="32619"/>
                </a:lnTo>
                <a:lnTo>
                  <a:pt x="319676" y="38051"/>
                </a:lnTo>
                <a:lnTo>
                  <a:pt x="321161" y="39785"/>
                </a:lnTo>
                <a:lnTo>
                  <a:pt x="327340" y="45960"/>
                </a:lnTo>
                <a:lnTo>
                  <a:pt x="328825" y="47447"/>
                </a:lnTo>
                <a:lnTo>
                  <a:pt x="335994" y="53622"/>
                </a:lnTo>
                <a:lnTo>
                  <a:pt x="337479" y="55347"/>
                </a:lnTo>
                <a:lnTo>
                  <a:pt x="342915" y="63008"/>
                </a:lnTo>
                <a:lnTo>
                  <a:pt x="344401" y="64495"/>
                </a:lnTo>
                <a:lnTo>
                  <a:pt x="350579" y="72405"/>
                </a:lnTo>
                <a:lnTo>
                  <a:pt x="352065" y="73882"/>
                </a:lnTo>
                <a:lnTo>
                  <a:pt x="357511" y="82535"/>
                </a:lnTo>
                <a:lnTo>
                  <a:pt x="359233" y="84755"/>
                </a:lnTo>
                <a:lnTo>
                  <a:pt x="364432" y="93408"/>
                </a:lnTo>
                <a:lnTo>
                  <a:pt x="365422" y="95628"/>
                </a:lnTo>
                <a:lnTo>
                  <a:pt x="370611" y="105014"/>
                </a:lnTo>
                <a:lnTo>
                  <a:pt x="372343" y="107492"/>
                </a:lnTo>
                <a:lnTo>
                  <a:pt x="377037" y="117622"/>
                </a:lnTo>
                <a:lnTo>
                  <a:pt x="378522" y="120586"/>
                </a:lnTo>
                <a:lnTo>
                  <a:pt x="383215" y="130716"/>
                </a:lnTo>
                <a:lnTo>
                  <a:pt x="383958" y="133927"/>
                </a:lnTo>
                <a:lnTo>
                  <a:pt x="388414" y="144800"/>
                </a:lnTo>
                <a:lnTo>
                  <a:pt x="389404" y="147764"/>
                </a:lnTo>
                <a:lnTo>
                  <a:pt x="393107" y="159628"/>
                </a:lnTo>
                <a:lnTo>
                  <a:pt x="394593" y="162592"/>
                </a:lnTo>
                <a:lnTo>
                  <a:pt x="397811" y="175200"/>
                </a:lnTo>
                <a:lnTo>
                  <a:pt x="399286" y="178163"/>
                </a:lnTo>
                <a:lnTo>
                  <a:pt x="402504" y="191504"/>
                </a:lnTo>
                <a:lnTo>
                  <a:pt x="403247" y="195211"/>
                </a:lnTo>
                <a:lnTo>
                  <a:pt x="406207" y="208552"/>
                </a:lnTo>
                <a:lnTo>
                  <a:pt x="407197" y="212507"/>
                </a:lnTo>
                <a:lnTo>
                  <a:pt x="410168" y="226344"/>
                </a:lnTo>
                <a:lnTo>
                  <a:pt x="410911" y="230299"/>
                </a:lnTo>
                <a:lnTo>
                  <a:pt x="413386" y="245127"/>
                </a:lnTo>
                <a:lnTo>
                  <a:pt x="413386" y="249082"/>
                </a:lnTo>
                <a:lnTo>
                  <a:pt x="415604" y="264653"/>
                </a:lnTo>
                <a:lnTo>
                  <a:pt x="416346" y="268360"/>
                </a:lnTo>
                <a:lnTo>
                  <a:pt x="417832" y="287133"/>
                </a:lnTo>
              </a:path>
            </a:pathLst>
          </a:custGeom>
          <a:ln w="39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220770" y="2431600"/>
            <a:ext cx="68242" cy="81791"/>
          </a:xfrm>
          <a:custGeom>
            <a:avLst/>
            <a:gdLst/>
            <a:ahLst/>
            <a:cxnLst/>
            <a:rect l="l" t="t" r="r" b="b"/>
            <a:pathLst>
              <a:path w="68242" h="81791">
                <a:moveTo>
                  <a:pt x="41785" y="81791"/>
                </a:moveTo>
                <a:lnTo>
                  <a:pt x="0" y="7166"/>
                </a:lnTo>
                <a:lnTo>
                  <a:pt x="35606" y="19516"/>
                </a:lnTo>
                <a:lnTo>
                  <a:pt x="68242" y="0"/>
                </a:lnTo>
                <a:lnTo>
                  <a:pt x="41785" y="81791"/>
                </a:lnTo>
                <a:close/>
              </a:path>
            </a:pathLst>
          </a:custGeom>
          <a:ln w="39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328529" y="2615939"/>
            <a:ext cx="199694" cy="0"/>
          </a:xfrm>
          <a:custGeom>
            <a:avLst/>
            <a:gdLst/>
            <a:ahLst/>
            <a:cxnLst/>
            <a:rect l="l" t="t" r="r" b="b"/>
            <a:pathLst>
              <a:path w="199694" h="0">
                <a:moveTo>
                  <a:pt x="0" y="0"/>
                </a:moveTo>
                <a:lnTo>
                  <a:pt x="199694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798988" y="2635465"/>
            <a:ext cx="180199" cy="0"/>
          </a:xfrm>
          <a:custGeom>
            <a:avLst/>
            <a:gdLst/>
            <a:ahLst/>
            <a:cxnLst/>
            <a:rect l="l" t="t" r="r" b="b"/>
            <a:pathLst>
              <a:path w="180199" h="0">
                <a:moveTo>
                  <a:pt x="0" y="0"/>
                </a:moveTo>
                <a:lnTo>
                  <a:pt x="180199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798988" y="2596671"/>
            <a:ext cx="180199" cy="0"/>
          </a:xfrm>
          <a:custGeom>
            <a:avLst/>
            <a:gdLst/>
            <a:ahLst/>
            <a:cxnLst/>
            <a:rect l="l" t="t" r="r" b="b"/>
            <a:pathLst>
              <a:path w="180199" h="0">
                <a:moveTo>
                  <a:pt x="0" y="0"/>
                </a:moveTo>
                <a:lnTo>
                  <a:pt x="180199" y="0"/>
                </a:lnTo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154172" y="250150"/>
            <a:ext cx="263483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njug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1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ani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12744" y="250150"/>
            <a:ext cx="31059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9" b="1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dirty="0" smtClean="0" baseline="1708" sz="2100" spc="0" b="1">
                <a:latin typeface="Comic Sans MS"/>
                <a:cs typeface="Comic Sans MS"/>
              </a:rPr>
              <a:t>au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47513" y="250150"/>
            <a:ext cx="185066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co</a:t>
            </a:r>
            <a:r>
              <a:rPr dirty="0" smtClean="0" baseline="1708" sz="2100" spc="4" b="1"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latin typeface="Comic Sans MS"/>
                <a:cs typeface="Comic Sans MS"/>
              </a:rPr>
              <a:t>rs</a:t>
            </a:r>
            <a:r>
              <a:rPr dirty="0" smtClean="0" baseline="1708" sz="2100" spc="-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d’une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r</a:t>
            </a:r>
            <a:r>
              <a:rPr dirty="0" smtClean="0" baseline="1708" sz="2100" spc="-4" b="1"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latin typeface="Comic Sans MS"/>
                <a:cs typeface="Comic Sans MS"/>
              </a:rPr>
              <a:t>acti</a:t>
            </a:r>
            <a:r>
              <a:rPr dirty="0" smtClean="0" baseline="1708" sz="2100" spc="4" b="1">
                <a:latin typeface="Comic Sans MS"/>
                <a:cs typeface="Comic Sans MS"/>
              </a:rPr>
              <a:t>o</a:t>
            </a:r>
            <a:r>
              <a:rPr dirty="0" smtClean="0" baseline="1708" sz="2100" spc="9" b="1">
                <a:latin typeface="Comic Sans MS"/>
                <a:cs typeface="Comic Sans MS"/>
              </a:rPr>
              <a:t>n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73816" y="738772"/>
            <a:ext cx="403786" cy="413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643" marR="32308">
              <a:lnSpc>
                <a:spcPts val="1090"/>
              </a:lnSpc>
              <a:spcBef>
                <a:spcPts val="54"/>
              </a:spcBef>
            </a:pPr>
            <a:r>
              <a:rPr dirty="0" smtClean="0" sz="950" spc="0">
                <a:latin typeface="Arial"/>
                <a:cs typeface="Arial"/>
              </a:rPr>
              <a:t>_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667"/>
              </a:lnSpc>
              <a:spcBef>
                <a:spcPts val="140"/>
              </a:spcBef>
            </a:pPr>
            <a:r>
              <a:rPr dirty="0" smtClean="0" sz="1450" spc="-9">
                <a:latin typeface="Arial"/>
                <a:cs typeface="Arial"/>
              </a:rPr>
              <a:t>C</a:t>
            </a:r>
            <a:r>
              <a:rPr dirty="0" smtClean="0" sz="1450" spc="-14">
                <a:latin typeface="Arial"/>
                <a:cs typeface="Arial"/>
              </a:rPr>
              <a:t>H</a:t>
            </a:r>
            <a:r>
              <a:rPr dirty="0" smtClean="0" baseline="-15811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01131" y="769528"/>
            <a:ext cx="393008" cy="390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2308">
              <a:lnSpc>
                <a:spcPts val="1090"/>
              </a:lnSpc>
              <a:spcBef>
                <a:spcPts val="54"/>
              </a:spcBef>
            </a:pPr>
            <a:r>
              <a:rPr dirty="0" smtClean="0" sz="950" spc="0">
                <a:latin typeface="Arial"/>
                <a:cs typeface="Arial"/>
              </a:rPr>
              <a:t>_</a:t>
            </a:r>
            <a:endParaRPr sz="950">
              <a:latin typeface="Arial"/>
              <a:cs typeface="Arial"/>
            </a:endParaRPr>
          </a:p>
          <a:p>
            <a:pPr marL="17444">
              <a:lnSpc>
                <a:spcPts val="1667"/>
              </a:lnSpc>
            </a:pPr>
            <a:r>
              <a:rPr dirty="0" smtClean="0" sz="1450" spc="-14">
                <a:latin typeface="Arial"/>
                <a:cs typeface="Arial"/>
              </a:rPr>
              <a:t>C</a:t>
            </a:r>
            <a:r>
              <a:rPr dirty="0" smtClean="0" sz="1450" spc="-134">
                <a:latin typeface="Arial"/>
                <a:cs typeface="Arial"/>
              </a:rPr>
              <a:t>H</a:t>
            </a:r>
            <a:r>
              <a:rPr dirty="0" smtClean="0" baseline="-15811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82630" y="911771"/>
            <a:ext cx="388495" cy="240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5997" sz="2175" spc="-9">
                <a:latin typeface="Arial"/>
                <a:cs typeface="Arial"/>
              </a:rPr>
              <a:t>C</a:t>
            </a:r>
            <a:r>
              <a:rPr dirty="0" smtClean="0" baseline="5997" sz="2175" spc="-134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22852" y="911771"/>
            <a:ext cx="322478" cy="210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-15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45857" y="919585"/>
            <a:ext cx="322715" cy="210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1450" spc="-10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97026" y="919585"/>
            <a:ext cx="403838" cy="2407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dirty="0" smtClean="0" baseline="5997" sz="2175" spc="-14">
                <a:latin typeface="Arial"/>
                <a:cs typeface="Arial"/>
              </a:rPr>
              <a:t>C</a:t>
            </a:r>
            <a:r>
              <a:rPr dirty="0" smtClean="0" baseline="5997" sz="2175" spc="-9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98698" y="1618956"/>
            <a:ext cx="103202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njug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2854" y="1618956"/>
            <a:ext cx="4292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avec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6648" y="1618956"/>
            <a:ext cx="23855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70366" y="1618956"/>
            <a:ext cx="10396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cati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7408" y="2355672"/>
            <a:ext cx="403621" cy="386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643" marR="32555">
              <a:lnSpc>
                <a:spcPts val="1460"/>
              </a:lnSpc>
              <a:spcBef>
                <a:spcPts val="73"/>
              </a:spcBef>
            </a:pPr>
            <a:r>
              <a:rPr dirty="0" smtClean="0" baseline="-7480" sz="2325" spc="0">
                <a:latin typeface="Arial"/>
                <a:cs typeface="Arial"/>
              </a:rPr>
              <a:t>+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500"/>
              </a:lnSpc>
              <a:spcBef>
                <a:spcPts val="2"/>
              </a:spcBef>
            </a:pPr>
            <a:r>
              <a:rPr dirty="0" smtClean="0" baseline="9995" sz="2175" spc="-4">
                <a:latin typeface="Arial"/>
                <a:cs typeface="Arial"/>
              </a:rPr>
              <a:t>C</a:t>
            </a:r>
            <a:r>
              <a:rPr dirty="0" smtClean="0" baseline="9995" sz="2175" spc="-9">
                <a:latin typeface="Arial"/>
                <a:cs typeface="Arial"/>
              </a:rPr>
              <a:t>H</a:t>
            </a:r>
            <a:r>
              <a:rPr dirty="0" smtClean="0" baseline="-263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92357" y="2371233"/>
            <a:ext cx="170069" cy="222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>
                <a:latin typeface="Arial"/>
                <a:cs typeface="Arial"/>
              </a:rPr>
              <a:t>+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66222" y="2500055"/>
            <a:ext cx="388329" cy="242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5997" sz="2175" spc="-4">
                <a:latin typeface="Arial"/>
                <a:cs typeface="Arial"/>
              </a:rPr>
              <a:t>C</a:t>
            </a:r>
            <a:r>
              <a:rPr dirty="0" smtClean="0" baseline="5997" sz="2175" spc="-129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6444" y="2500055"/>
            <a:ext cx="322171" cy="2125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-10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9469" y="2507713"/>
            <a:ext cx="388134" cy="2426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5997" sz="2175" spc="-9">
                <a:latin typeface="Arial"/>
                <a:cs typeface="Arial"/>
              </a:rPr>
              <a:t>C</a:t>
            </a:r>
            <a:r>
              <a:rPr dirty="0" smtClean="0" baseline="5997" sz="2175" spc="-129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29449" y="2507713"/>
            <a:ext cx="322409" cy="2125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sz="1450" spc="-10">
                <a:latin typeface="Arial"/>
                <a:cs typeface="Arial"/>
              </a:rPr>
              <a:t>C</a:t>
            </a:r>
            <a:r>
              <a:rPr dirty="0" smtClean="0" sz="1450" spc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80619" y="2507713"/>
            <a:ext cx="403710" cy="2426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5997" sz="2175" spc="-9">
                <a:latin typeface="Arial"/>
                <a:cs typeface="Arial"/>
              </a:rPr>
              <a:t>C</a:t>
            </a:r>
            <a:r>
              <a:rPr dirty="0" smtClean="0" baseline="5997" sz="2175" spc="-9">
                <a:latin typeface="Arial"/>
                <a:cs typeface="Arial"/>
              </a:rPr>
              <a:t>H</a:t>
            </a:r>
            <a:r>
              <a:rPr dirty="0" smtClean="0" baseline="-7905" sz="1650" spc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392432" y="879497"/>
            <a:ext cx="1802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544937" y="887301"/>
            <a:ext cx="1996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015395" y="868021"/>
            <a:ext cx="180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7015395" y="906591"/>
            <a:ext cx="180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705525" y="2449804"/>
            <a:ext cx="1997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705525" y="2488103"/>
            <a:ext cx="1997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176024" y="2468577"/>
            <a:ext cx="1802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328529" y="2476239"/>
            <a:ext cx="1996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798988" y="2456971"/>
            <a:ext cx="180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798988" y="2495765"/>
            <a:ext cx="1801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5963412" y="4622292"/>
            <a:ext cx="6123432" cy="2196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42"/>
              </a:spcBef>
            </a:pPr>
            <a:endParaRPr sz="800"/>
          </a:p>
          <a:p>
            <a:pPr marR="182048" algn="r">
              <a:lnSpc>
                <a:spcPts val="1608"/>
              </a:lnSpc>
              <a:spcBef>
                <a:spcPts val="14000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r>
              <a:rPr dirty="0" smtClean="0" sz="1000" spc="0">
                <a:latin typeface="Segoe UI"/>
                <a:cs typeface="Segoe UI"/>
              </a:rPr>
              <a:t>                </a:t>
            </a:r>
            <a:r>
              <a:rPr dirty="0" smtClean="0" sz="1000" spc="186">
                <a:latin typeface="Segoe UI"/>
                <a:cs typeface="Segoe UI"/>
              </a:rPr>
              <a:t> </a:t>
            </a:r>
            <a:r>
              <a:rPr dirty="0" smtClean="0" baseline="-3900" sz="2100" spc="-4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415522" y="6818376"/>
            <a:ext cx="0" cy="39621"/>
          </a:xfrm>
          <a:custGeom>
            <a:avLst/>
            <a:gdLst/>
            <a:ahLst/>
            <a:cxnLst/>
            <a:rect l="l" t="t" r="r" b="b"/>
            <a:pathLst>
              <a:path w="0" h="39621">
                <a:moveTo>
                  <a:pt x="0" y="0"/>
                </a:moveTo>
                <a:lnTo>
                  <a:pt x="0" y="39621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963412" y="4622292"/>
            <a:ext cx="6123432" cy="2196084"/>
          </a:xfrm>
          <a:custGeom>
            <a:avLst/>
            <a:gdLst/>
            <a:ahLst/>
            <a:cxnLst/>
            <a:rect l="l" t="t" r="r" b="b"/>
            <a:pathLst>
              <a:path w="6123432" h="2196083">
                <a:moveTo>
                  <a:pt x="0" y="2196083"/>
                </a:moveTo>
                <a:lnTo>
                  <a:pt x="6123432" y="2196083"/>
                </a:lnTo>
                <a:lnTo>
                  <a:pt x="6123432" y="0"/>
                </a:lnTo>
                <a:lnTo>
                  <a:pt x="0" y="0"/>
                </a:lnTo>
                <a:lnTo>
                  <a:pt x="0" y="219608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963412" y="4622292"/>
            <a:ext cx="6123432" cy="2196084"/>
          </a:xfrm>
          <a:custGeom>
            <a:avLst/>
            <a:gdLst/>
            <a:ahLst/>
            <a:cxnLst/>
            <a:rect l="l" t="t" r="r" b="b"/>
            <a:pathLst>
              <a:path w="6123432" h="2196083">
                <a:moveTo>
                  <a:pt x="0" y="2196083"/>
                </a:moveTo>
                <a:lnTo>
                  <a:pt x="6123432" y="2196083"/>
                </a:lnTo>
                <a:lnTo>
                  <a:pt x="6123432" y="0"/>
                </a:lnTo>
                <a:lnTo>
                  <a:pt x="0" y="0"/>
                </a:lnTo>
                <a:lnTo>
                  <a:pt x="0" y="219608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199208" y="5489883"/>
            <a:ext cx="234063" cy="0"/>
          </a:xfrm>
          <a:custGeom>
            <a:avLst/>
            <a:gdLst/>
            <a:ahLst/>
            <a:cxnLst/>
            <a:rect l="l" t="t" r="r" b="b"/>
            <a:pathLst>
              <a:path w="234063" h="0">
                <a:moveTo>
                  <a:pt x="0" y="0"/>
                </a:moveTo>
                <a:lnTo>
                  <a:pt x="234063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616000" y="5489883"/>
            <a:ext cx="141526" cy="0"/>
          </a:xfrm>
          <a:custGeom>
            <a:avLst/>
            <a:gdLst/>
            <a:ahLst/>
            <a:cxnLst/>
            <a:rect l="l" t="t" r="r" b="b"/>
            <a:pathLst>
              <a:path w="141526" h="0">
                <a:moveTo>
                  <a:pt x="0" y="0"/>
                </a:moveTo>
                <a:lnTo>
                  <a:pt x="141526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869499" y="5295751"/>
            <a:ext cx="0" cy="108307"/>
          </a:xfrm>
          <a:custGeom>
            <a:avLst/>
            <a:gdLst/>
            <a:ahLst/>
            <a:cxnLst/>
            <a:rect l="l" t="t" r="r" b="b"/>
            <a:pathLst>
              <a:path w="0" h="108307">
                <a:moveTo>
                  <a:pt x="0" y="108307"/>
                </a:moveTo>
                <a:lnTo>
                  <a:pt x="0" y="0"/>
                </a:lnTo>
              </a:path>
            </a:pathLst>
          </a:custGeom>
          <a:ln w="62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829466" y="5295751"/>
            <a:ext cx="0" cy="108307"/>
          </a:xfrm>
          <a:custGeom>
            <a:avLst/>
            <a:gdLst/>
            <a:ahLst/>
            <a:cxnLst/>
            <a:rect l="l" t="t" r="r" b="b"/>
            <a:pathLst>
              <a:path w="0" h="108307">
                <a:moveTo>
                  <a:pt x="0" y="108307"/>
                </a:moveTo>
                <a:lnTo>
                  <a:pt x="0" y="0"/>
                </a:lnTo>
              </a:path>
            </a:pathLst>
          </a:custGeom>
          <a:ln w="62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940271" y="5489883"/>
            <a:ext cx="142305" cy="0"/>
          </a:xfrm>
          <a:custGeom>
            <a:avLst/>
            <a:gdLst/>
            <a:ahLst/>
            <a:cxnLst/>
            <a:rect l="l" t="t" r="r" b="b"/>
            <a:pathLst>
              <a:path w="142305" h="0">
                <a:moveTo>
                  <a:pt x="0" y="0"/>
                </a:moveTo>
                <a:lnTo>
                  <a:pt x="142305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187155" y="6318175"/>
            <a:ext cx="234065" cy="0"/>
          </a:xfrm>
          <a:custGeom>
            <a:avLst/>
            <a:gdLst/>
            <a:ahLst/>
            <a:cxnLst/>
            <a:rect l="l" t="t" r="r" b="b"/>
            <a:pathLst>
              <a:path w="234065" h="0">
                <a:moveTo>
                  <a:pt x="0" y="0"/>
                </a:moveTo>
                <a:lnTo>
                  <a:pt x="234065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603948" y="6318175"/>
            <a:ext cx="141137" cy="0"/>
          </a:xfrm>
          <a:custGeom>
            <a:avLst/>
            <a:gdLst/>
            <a:ahLst/>
            <a:cxnLst/>
            <a:rect l="l" t="t" r="r" b="b"/>
            <a:pathLst>
              <a:path w="141137" h="0">
                <a:moveTo>
                  <a:pt x="0" y="0"/>
                </a:moveTo>
                <a:lnTo>
                  <a:pt x="141137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927830" y="6318175"/>
            <a:ext cx="142694" cy="0"/>
          </a:xfrm>
          <a:custGeom>
            <a:avLst/>
            <a:gdLst/>
            <a:ahLst/>
            <a:cxnLst/>
            <a:rect l="l" t="t" r="r" b="b"/>
            <a:pathLst>
              <a:path w="142694" h="0">
                <a:moveTo>
                  <a:pt x="0" y="0"/>
                </a:moveTo>
                <a:lnTo>
                  <a:pt x="142694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32025" y="6124352"/>
            <a:ext cx="0" cy="107998"/>
          </a:xfrm>
          <a:custGeom>
            <a:avLst/>
            <a:gdLst/>
            <a:ahLst/>
            <a:cxnLst/>
            <a:rect l="l" t="t" r="r" b="b"/>
            <a:pathLst>
              <a:path w="0" h="107998">
                <a:moveTo>
                  <a:pt x="0" y="107998"/>
                </a:moveTo>
                <a:lnTo>
                  <a:pt x="0" y="0"/>
                </a:lnTo>
              </a:path>
            </a:pathLst>
          </a:custGeom>
          <a:ln w="62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491975" y="6124352"/>
            <a:ext cx="0" cy="107998"/>
          </a:xfrm>
          <a:custGeom>
            <a:avLst/>
            <a:gdLst/>
            <a:ahLst/>
            <a:cxnLst/>
            <a:rect l="l" t="t" r="r" b="b"/>
            <a:pathLst>
              <a:path w="0" h="107998">
                <a:moveTo>
                  <a:pt x="0" y="107998"/>
                </a:moveTo>
                <a:lnTo>
                  <a:pt x="0" y="0"/>
                </a:lnTo>
              </a:path>
            </a:pathLst>
          </a:custGeom>
          <a:ln w="62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97840" y="474030"/>
            <a:ext cx="413866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ilan</a:t>
            </a:r>
            <a:r>
              <a:rPr dirty="0" smtClean="0" baseline="2657" sz="2700" spc="-1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ffet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méso</a:t>
            </a:r>
            <a:r>
              <a:rPr dirty="0" smtClean="0" baseline="2657" sz="2700" spc="9" u="heavy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ère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d’un</a:t>
            </a:r>
            <a:r>
              <a:rPr dirty="0" smtClean="0" baseline="2657" sz="2700" spc="-36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substi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ua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7840" y="954817"/>
            <a:ext cx="11152536" cy="476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22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sub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ti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uan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15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20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cha</a:t>
            </a:r>
            <a:r>
              <a:rPr dirty="0" smtClean="0" baseline="2989" sz="2400" spc="-4">
                <a:latin typeface="Comic Sans MS"/>
                <a:cs typeface="Comic Sans MS"/>
              </a:rPr>
              <a:t>î</a:t>
            </a:r>
            <a:r>
              <a:rPr dirty="0" smtClean="0" baseline="2989" sz="2400" spc="0">
                <a:latin typeface="Comic Sans MS"/>
                <a:cs typeface="Comic Sans MS"/>
              </a:rPr>
              <a:t>nes</a:t>
            </a:r>
            <a:r>
              <a:rPr dirty="0" smtClean="0" baseline="2989" sz="2400" spc="196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arbo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ées</a:t>
            </a:r>
            <a:r>
              <a:rPr dirty="0" smtClean="0" baseline="2989" sz="2400" spc="18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poss</a:t>
            </a:r>
            <a:r>
              <a:rPr dirty="0" smtClean="0" baseline="2989" sz="2400" spc="-4">
                <a:latin typeface="Comic Sans MS"/>
                <a:cs typeface="Comic Sans MS"/>
              </a:rPr>
              <a:t>é</a:t>
            </a:r>
            <a:r>
              <a:rPr dirty="0" smtClean="0" baseline="2989" sz="2400" spc="0">
                <a:latin typeface="Comic Sans MS"/>
                <a:cs typeface="Comic Sans MS"/>
              </a:rPr>
              <a:t>dant</a:t>
            </a:r>
            <a:r>
              <a:rPr dirty="0" smtClean="0" baseline="2989" sz="2400" spc="17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2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sy</a:t>
            </a:r>
            <a:r>
              <a:rPr dirty="0" smtClean="0" baseline="2989" sz="2400" spc="-9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-4">
                <a:latin typeface="Comic Sans MS"/>
                <a:cs typeface="Comic Sans MS"/>
              </a:rPr>
              <a:t>è</a:t>
            </a:r>
            <a:r>
              <a:rPr dirty="0" smtClean="0" baseline="2989" sz="2400" spc="0">
                <a:latin typeface="Comic Sans MS"/>
                <a:cs typeface="Comic Sans MS"/>
              </a:rPr>
              <a:t>mes</a:t>
            </a:r>
            <a:r>
              <a:rPr dirty="0" smtClean="0" baseline="2989" sz="2400" spc="177">
                <a:latin typeface="Comic Sans MS"/>
                <a:cs typeface="Comic Sans MS"/>
              </a:rPr>
              <a:t> </a:t>
            </a:r>
            <a:r>
              <a:rPr dirty="0" smtClean="0" baseline="3401" sz="2400" spc="0">
                <a:latin typeface="Symbol"/>
                <a:cs typeface="Symbol"/>
              </a:rPr>
              <a:t></a:t>
            </a:r>
            <a:r>
              <a:rPr dirty="0" smtClean="0" baseline="3623" sz="2400" spc="286">
                <a:latin typeface="Times New Roman"/>
                <a:cs typeface="Times New Roman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peuve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19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ê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re</a:t>
            </a:r>
            <a:r>
              <a:rPr dirty="0" smtClean="0" baseline="2989" sz="2400" spc="21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ass</a:t>
            </a:r>
            <a:r>
              <a:rPr dirty="0" smtClean="0" baseline="2989" sz="2400" spc="4">
                <a:latin typeface="Comic Sans MS"/>
                <a:cs typeface="Comic Sans MS"/>
              </a:rPr>
              <a:t>é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19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en</a:t>
            </a:r>
            <a:r>
              <a:rPr dirty="0" smtClean="0" baseline="2989" sz="2400" spc="21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deux</a:t>
            </a:r>
            <a:r>
              <a:rPr dirty="0" smtClean="0" baseline="2989" sz="2400" spc="210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até</a:t>
            </a:r>
            <a:r>
              <a:rPr dirty="0" smtClean="0" baseline="2989" sz="2400" spc="9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ori</a:t>
            </a:r>
            <a:r>
              <a:rPr dirty="0" smtClean="0" baseline="2989" sz="2400" spc="9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s</a:t>
            </a:r>
            <a:r>
              <a:rPr dirty="0" smtClean="0" baseline="2989" sz="2400" spc="173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elon</a:t>
            </a:r>
            <a:endParaRPr sz="1600">
              <a:latin typeface="Comic Sans MS"/>
              <a:cs typeface="Comic Sans MS"/>
            </a:endParaRPr>
          </a:p>
          <a:p>
            <a:pPr marL="12700" marR="31310">
              <a:lnSpc>
                <a:spcPts val="1875"/>
              </a:lnSpc>
            </a:pPr>
            <a:r>
              <a:rPr dirty="0" smtClean="0" baseline="1494" sz="2400" spc="0">
                <a:latin typeface="Comic Sans MS"/>
                <a:cs typeface="Comic Sans MS"/>
              </a:rPr>
              <a:t>qu’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cap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donne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doub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3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7840" y="1660633"/>
            <a:ext cx="297248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6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21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don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eurs</a:t>
            </a:r>
            <a:r>
              <a:rPr dirty="0" smtClean="0" baseline="1494" sz="2400" spc="-52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mésomères</a:t>
            </a:r>
            <a:r>
              <a:rPr dirty="0" smtClean="0" baseline="1494" sz="2400" spc="-87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(</a:t>
            </a:r>
            <a:r>
              <a:rPr dirty="0" smtClean="0" baseline="1494" sz="2400" spc="4" i="1" u="heavy">
                <a:solidFill>
                  <a:srgbClr val="EC7C30"/>
                </a:solidFill>
                <a:latin typeface="Comic Sans MS"/>
                <a:cs typeface="Comic Sans MS"/>
              </a:rPr>
              <a:t>+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840" y="2148313"/>
            <a:ext cx="107622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=</a:t>
            </a:r>
            <a:r>
              <a:rPr dirty="0" smtClean="0" baseline="1494" sz="2400" spc="-1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oupe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ts</a:t>
            </a:r>
            <a:r>
              <a:rPr dirty="0" smtClean="0" baseline="1494" sz="2400" spc="-9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qui</a:t>
            </a:r>
            <a:r>
              <a:rPr dirty="0" smtClean="0" baseline="1494" sz="2400" spc="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augmen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8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sité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r>
              <a:rPr dirty="0" smtClean="0" baseline="1494" sz="2400" spc="-6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du</a:t>
            </a:r>
            <a:r>
              <a:rPr dirty="0" smtClean="0" baseline="1494" sz="2400" spc="-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sys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ème,</a:t>
            </a:r>
            <a:r>
              <a:rPr dirty="0" smtClean="0" baseline="1494" sz="2400" spc="-8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donne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élec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</a:t>
            </a:r>
            <a:r>
              <a:rPr dirty="0" smtClean="0" baseline="1494" sz="2400" spc="4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6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à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doub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3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267948" y="2148313"/>
            <a:ext cx="1163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6440" y="2635993"/>
            <a:ext cx="3288683" cy="7161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66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ha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è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2135"/>
              </a:lnSpc>
              <a:spcBef>
                <a:spcPts val="15"/>
              </a:spcBef>
            </a:pPr>
            <a:r>
              <a:rPr dirty="0" smtClean="0" baseline="7474" sz="2400" spc="0">
                <a:latin typeface="Comic Sans MS"/>
                <a:cs typeface="Comic Sans MS"/>
              </a:rPr>
              <a:t>-</a:t>
            </a:r>
            <a:r>
              <a:rPr dirty="0" smtClean="0" baseline="7474" sz="2400" spc="0">
                <a:latin typeface="Comic Sans MS"/>
                <a:cs typeface="Comic Sans MS"/>
              </a:rPr>
              <a:t> </a:t>
            </a:r>
            <a:r>
              <a:rPr dirty="0" smtClean="0" baseline="7474" sz="2400" spc="-4">
                <a:latin typeface="Comic Sans MS"/>
                <a:cs typeface="Comic Sans MS"/>
              </a:rPr>
              <a:t>OH</a:t>
            </a:r>
            <a:r>
              <a:rPr dirty="0" smtClean="0" baseline="7474" sz="2400" spc="0">
                <a:latin typeface="Comic Sans MS"/>
                <a:cs typeface="Comic Sans MS"/>
              </a:rPr>
              <a:t>,</a:t>
            </a:r>
            <a:r>
              <a:rPr dirty="0" smtClean="0" baseline="7474" sz="2400" spc="-34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OR,</a:t>
            </a:r>
            <a:r>
              <a:rPr dirty="0" smtClean="0" baseline="7474" sz="2400" spc="-37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N</a:t>
            </a:r>
            <a:r>
              <a:rPr dirty="0" smtClean="0" baseline="7474" sz="2400" spc="-4">
                <a:latin typeface="Comic Sans MS"/>
                <a:cs typeface="Comic Sans MS"/>
              </a:rPr>
              <a:t>H</a:t>
            </a:r>
            <a:r>
              <a:rPr dirty="0" smtClean="0" baseline="-6834" sz="1575" spc="-4">
                <a:latin typeface="Comic Sans MS"/>
                <a:cs typeface="Comic Sans MS"/>
              </a:rPr>
              <a:t>2</a:t>
            </a:r>
            <a:r>
              <a:rPr dirty="0" smtClean="0" baseline="7474" sz="2400" spc="0">
                <a:latin typeface="Comic Sans MS"/>
                <a:cs typeface="Comic Sans MS"/>
              </a:rPr>
              <a:t>,</a:t>
            </a:r>
            <a:r>
              <a:rPr dirty="0" smtClean="0" baseline="7474" sz="2400" spc="-17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N</a:t>
            </a:r>
            <a:r>
              <a:rPr dirty="0" smtClean="0" baseline="7474" sz="2400" spc="-4">
                <a:latin typeface="Comic Sans MS"/>
                <a:cs typeface="Comic Sans MS"/>
              </a:rPr>
              <a:t>H</a:t>
            </a:r>
            <a:r>
              <a:rPr dirty="0" smtClean="0" baseline="7474" sz="2400" spc="0">
                <a:latin typeface="Comic Sans MS"/>
                <a:cs typeface="Comic Sans MS"/>
              </a:rPr>
              <a:t>R,</a:t>
            </a:r>
            <a:r>
              <a:rPr dirty="0" smtClean="0" baseline="7474" sz="2400" spc="-25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N</a:t>
            </a:r>
            <a:r>
              <a:rPr dirty="0" smtClean="0" baseline="7474" sz="2400" spc="4">
                <a:latin typeface="Comic Sans MS"/>
                <a:cs typeface="Comic Sans MS"/>
              </a:rPr>
              <a:t>R</a:t>
            </a:r>
            <a:r>
              <a:rPr dirty="0" smtClean="0" baseline="-6834" sz="1575" spc="-4">
                <a:latin typeface="Comic Sans MS"/>
                <a:cs typeface="Comic Sans MS"/>
              </a:rPr>
              <a:t>2</a:t>
            </a:r>
            <a:r>
              <a:rPr dirty="0" smtClean="0" baseline="7474" sz="2400" spc="0">
                <a:latin typeface="Comic Sans MS"/>
                <a:cs typeface="Comic Sans MS"/>
              </a:rPr>
              <a:t>,</a:t>
            </a:r>
            <a:r>
              <a:rPr dirty="0" smtClean="0" baseline="7474" sz="2400" spc="-14">
                <a:latin typeface="Comic Sans MS"/>
                <a:cs typeface="Comic Sans MS"/>
              </a:rPr>
              <a:t> </a:t>
            </a:r>
            <a:r>
              <a:rPr dirty="0" smtClean="0" baseline="7474" sz="2400" spc="-4">
                <a:latin typeface="Comic Sans MS"/>
                <a:cs typeface="Comic Sans MS"/>
              </a:rPr>
              <a:t>SH</a:t>
            </a:r>
            <a:r>
              <a:rPr dirty="0" smtClean="0" baseline="7474" sz="2400" spc="0">
                <a:latin typeface="Comic Sans MS"/>
                <a:cs typeface="Comic Sans MS"/>
              </a:rPr>
              <a:t>,</a:t>
            </a:r>
            <a:r>
              <a:rPr dirty="0" smtClean="0" baseline="7474" sz="2400" spc="-22">
                <a:latin typeface="Comic Sans MS"/>
                <a:cs typeface="Comic Sans MS"/>
              </a:rPr>
              <a:t> </a:t>
            </a:r>
            <a:r>
              <a:rPr dirty="0" smtClean="0" baseline="7474" sz="2400" spc="-4">
                <a:latin typeface="Comic Sans MS"/>
                <a:cs typeface="Comic Sans MS"/>
              </a:rPr>
              <a:t>SR</a:t>
            </a:r>
            <a:endParaRPr sz="1600">
              <a:latin typeface="Comic Sans MS"/>
              <a:cs typeface="Comic Sans MS"/>
            </a:endParaRPr>
          </a:p>
          <a:p>
            <a:pPr marL="12700" marR="35660">
              <a:lnSpc>
                <a:spcPts val="1675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6136" y="3116123"/>
            <a:ext cx="235355" cy="2360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</a:t>
            </a:r>
            <a:r>
              <a:rPr dirty="0" smtClean="0" baseline="25058" sz="1575" spc="0">
                <a:latin typeface="Comic Sans MS"/>
                <a:cs typeface="Comic Sans MS"/>
              </a:rPr>
              <a:t>-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6440" y="3367894"/>
            <a:ext cx="32216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-</a:t>
            </a:r>
            <a:r>
              <a:rPr dirty="0" smtClean="0" baseline="1494" sz="2400" spc="-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ky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</a:t>
            </a:r>
            <a:r>
              <a:rPr dirty="0" smtClean="0" baseline="1494" sz="2400" spc="-1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hyper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ugaison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7840" y="3855574"/>
            <a:ext cx="293373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6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es</a:t>
            </a:r>
            <a:r>
              <a:rPr dirty="0" smtClean="0" baseline="1494" sz="2400" spc="-21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pteurs</a:t>
            </a:r>
            <a:r>
              <a:rPr dirty="0" smtClean="0" baseline="1494" sz="2400" spc="-29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 i="1" u="heavy">
                <a:solidFill>
                  <a:srgbClr val="EC7C30"/>
                </a:solidFill>
                <a:latin typeface="Comic Sans MS"/>
                <a:cs typeface="Comic Sans MS"/>
              </a:rPr>
              <a:t>mésomères</a:t>
            </a:r>
            <a:r>
              <a:rPr dirty="0" smtClean="0" baseline="1494" sz="2400" spc="-87" i="1" u="heavy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 i="1" u="heavy">
                <a:solidFill>
                  <a:srgbClr val="EC7C30"/>
                </a:solidFill>
                <a:latin typeface="Comic Sans MS"/>
                <a:cs typeface="Comic Sans MS"/>
              </a:rPr>
              <a:t>(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4" i="1" u="heavy">
                <a:solidFill>
                  <a:srgbClr val="EC7C30"/>
                </a:solidFill>
                <a:latin typeface="Comic Sans MS"/>
                <a:cs typeface="Comic Sans MS"/>
              </a:rPr>
              <a:t>M)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7840" y="4343508"/>
            <a:ext cx="783479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Ils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inue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62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sité</a:t>
            </a:r>
            <a:r>
              <a:rPr dirty="0" smtClean="0" baseline="1494" sz="2400" spc="-5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r>
              <a:rPr dirty="0" smtClean="0" baseline="1494" sz="2400" spc="-6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doub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4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ia</a:t>
            </a:r>
            <a:r>
              <a:rPr dirty="0" smtClean="0" baseline="1494" sz="2400" spc="-4"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latin typeface="Comic Sans MS"/>
                <a:cs typeface="Comic Sans MS"/>
              </a:rPr>
              <a:t>son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ira</a:t>
            </a:r>
            <a:r>
              <a:rPr dirty="0" smtClean="0" baseline="1494" sz="2400" spc="9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éle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6440" y="4831188"/>
            <a:ext cx="4495402" cy="9597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C=O,</a:t>
            </a:r>
            <a:r>
              <a:rPr dirty="0" smtClean="0" baseline="2989" sz="2400" spc="-3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(aldéhy</a:t>
            </a:r>
            <a:r>
              <a:rPr dirty="0" smtClean="0" baseline="2989" sz="2400" spc="-4">
                <a:latin typeface="Comic Sans MS"/>
                <a:cs typeface="Comic Sans MS"/>
              </a:rPr>
              <a:t>d</a:t>
            </a:r>
            <a:r>
              <a:rPr dirty="0" smtClean="0" baseline="2989" sz="2400" spc="0">
                <a:latin typeface="Comic Sans MS"/>
                <a:cs typeface="Comic Sans MS"/>
              </a:rPr>
              <a:t>e,</a:t>
            </a:r>
            <a:r>
              <a:rPr dirty="0" smtClean="0" baseline="2989" sz="2400" spc="-5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céto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e,</a:t>
            </a:r>
            <a:r>
              <a:rPr dirty="0" smtClean="0" baseline="2989" sz="2400" spc="-5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ide,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er,</a:t>
            </a:r>
            <a:r>
              <a:rPr dirty="0" smtClean="0" baseline="2989" sz="2400" spc="-44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id</a:t>
            </a:r>
            <a:r>
              <a:rPr dirty="0" smtClean="0" baseline="2989" sz="2400" spc="-4">
                <a:latin typeface="Comic Sans MS"/>
                <a:cs typeface="Comic Sans MS"/>
              </a:rPr>
              <a:t>e</a:t>
            </a:r>
            <a:r>
              <a:rPr dirty="0" smtClean="0" baseline="2989" sz="2400" spc="25">
                <a:latin typeface="Comic Sans MS"/>
                <a:cs typeface="Comic Sans MS"/>
              </a:rPr>
              <a:t>…</a:t>
            </a:r>
            <a:r>
              <a:rPr dirty="0" smtClean="0" baseline="2989" sz="2400" spc="0">
                <a:latin typeface="Comic Sans MS"/>
                <a:cs typeface="Comic Sans MS"/>
              </a:rPr>
              <a:t>)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930"/>
              </a:lnSpc>
              <a:spcBef>
                <a:spcPts val="5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C=N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</a:t>
            </a:r>
            <a:r>
              <a:rPr dirty="0" smtClean="0" baseline="3401" sz="2400" spc="0">
                <a:latin typeface="Symbol"/>
                <a:cs typeface="Symbol"/>
              </a:rPr>
              <a:t></a:t>
            </a:r>
            <a:r>
              <a:rPr dirty="0" smtClean="0" baseline="2989" sz="2400" spc="0">
                <a:latin typeface="Comic Sans MS"/>
                <a:cs typeface="Comic Sans MS"/>
              </a:rPr>
              <a:t>N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2125"/>
              </a:lnSpc>
              <a:spcBef>
                <a:spcPts val="9"/>
              </a:spcBef>
            </a:pPr>
            <a:r>
              <a:rPr dirty="0" smtClean="0" baseline="7474" sz="2400" spc="0">
                <a:latin typeface="Comic Sans MS"/>
                <a:cs typeface="Comic Sans MS"/>
              </a:rPr>
              <a:t>-</a:t>
            </a:r>
            <a:r>
              <a:rPr dirty="0" smtClean="0" baseline="7474" sz="2400" spc="-6">
                <a:latin typeface="Comic Sans MS"/>
                <a:cs typeface="Comic Sans MS"/>
              </a:rPr>
              <a:t> </a:t>
            </a:r>
            <a:r>
              <a:rPr dirty="0" smtClean="0" baseline="7474" sz="2400" spc="0">
                <a:latin typeface="Comic Sans MS"/>
                <a:cs typeface="Comic Sans MS"/>
              </a:rPr>
              <a:t>NO</a:t>
            </a:r>
            <a:r>
              <a:rPr dirty="0" smtClean="0" baseline="-6834" sz="1575" spc="0">
                <a:latin typeface="Comic Sans MS"/>
                <a:cs typeface="Comic Sans MS"/>
              </a:rPr>
              <a:t>2</a:t>
            </a:r>
            <a:endParaRPr sz="1050">
              <a:latin typeface="Comic Sans MS"/>
              <a:cs typeface="Comic Sans MS"/>
            </a:endParaRPr>
          </a:p>
          <a:p>
            <a:pPr marL="12700" marR="30403">
              <a:lnSpc>
                <a:spcPts val="1675"/>
              </a:lnSpc>
            </a:pPr>
            <a:r>
              <a:rPr dirty="0" smtClean="0" baseline="2989" sz="2400" spc="0">
                <a:latin typeface="Comic Sans MS"/>
                <a:cs typeface="Comic Sans MS"/>
              </a:rPr>
              <a:t>-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1219" y="5554561"/>
            <a:ext cx="244274" cy="236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25058" sz="1575" spc="0">
                <a:latin typeface="Comic Sans MS"/>
                <a:cs typeface="Comic Sans MS"/>
              </a:rPr>
              <a:t>+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63412" y="4622292"/>
            <a:ext cx="6123432" cy="2196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99"/>
              </a:spcBef>
            </a:pPr>
            <a:endParaRPr sz="1000"/>
          </a:p>
          <a:p>
            <a:pPr marL="520953">
              <a:lnSpc>
                <a:spcPct val="116129"/>
              </a:lnSpc>
            </a:pPr>
            <a:r>
              <a:rPr dirty="0" smtClean="0" sz="1400" spc="0">
                <a:latin typeface="Comic Sans MS"/>
                <a:cs typeface="Comic Sans MS"/>
              </a:rPr>
              <a:t>Un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bstit</a:t>
            </a:r>
            <a:r>
              <a:rPr dirty="0" smtClean="0" sz="1400" spc="4">
                <a:latin typeface="Comic Sans MS"/>
                <a:cs typeface="Comic Sans MS"/>
              </a:rPr>
              <a:t>u</a:t>
            </a:r>
            <a:r>
              <a:rPr dirty="0" smtClean="0" sz="1400" spc="0">
                <a:latin typeface="Comic Sans MS"/>
                <a:cs typeface="Comic Sans MS"/>
              </a:rPr>
              <a:t>ant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lus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9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lexe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it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être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ex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né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4">
                <a:latin typeface="Comic Sans MS"/>
                <a:cs typeface="Comic Sans MS"/>
              </a:rPr>
              <a:t>t</a:t>
            </a:r>
            <a:r>
              <a:rPr dirty="0" smtClean="0" sz="1400" spc="0">
                <a:latin typeface="Comic Sans MS"/>
                <a:cs typeface="Comic Sans MS"/>
              </a:rPr>
              <a:t>tent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v</a:t>
            </a:r>
            <a:r>
              <a:rPr dirty="0" smtClean="0" sz="1400" spc="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r>
              <a:rPr dirty="0" smtClean="0" sz="1400" spc="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nt</a:t>
            </a:r>
            <a:r>
              <a:rPr dirty="0" smtClean="0" sz="1400" spc="-1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815899">
              <a:lnSpc>
                <a:spcPct val="95825"/>
              </a:lnSpc>
              <a:spcBef>
                <a:spcPts val="923"/>
              </a:spcBef>
            </a:pPr>
            <a:r>
              <a:rPr dirty="0" smtClean="0" sz="1250" spc="0">
                <a:latin typeface="Arial"/>
                <a:cs typeface="Arial"/>
              </a:rPr>
              <a:t>O</a:t>
            </a:r>
            <a:endParaRPr sz="1250">
              <a:latin typeface="Arial"/>
              <a:cs typeface="Arial"/>
            </a:endParaRPr>
          </a:p>
          <a:p>
            <a:pPr marL="1491628">
              <a:lnSpc>
                <a:spcPts val="1455"/>
              </a:lnSpc>
              <a:spcBef>
                <a:spcPts val="664"/>
              </a:spcBef>
            </a:pPr>
            <a:r>
              <a:rPr dirty="0" smtClean="0" baseline="4638" sz="1875" spc="0">
                <a:latin typeface="Arial"/>
                <a:cs typeface="Arial"/>
              </a:rPr>
              <a:t>O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193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C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272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C</a:t>
            </a:r>
            <a:r>
              <a:rPr dirty="0" smtClean="0" baseline="4638" sz="1875" spc="6">
                <a:latin typeface="Arial"/>
                <a:cs typeface="Arial"/>
              </a:rPr>
              <a:t>H</a:t>
            </a:r>
            <a:r>
              <a:rPr dirty="0" smtClean="0" baseline="-9154" sz="1425" spc="0">
                <a:latin typeface="Arial"/>
                <a:cs typeface="Arial"/>
              </a:rPr>
              <a:t>3</a:t>
            </a:r>
            <a:r>
              <a:rPr dirty="0" smtClean="0" baseline="-9154" sz="1425" spc="0">
                <a:latin typeface="Arial"/>
                <a:cs typeface="Arial"/>
              </a:rPr>
              <a:t>          </a:t>
            </a:r>
            <a:r>
              <a:rPr dirty="0" smtClean="0" baseline="-9154" sz="1425" spc="297">
                <a:latin typeface="Arial"/>
                <a:cs typeface="Arial"/>
              </a:rPr>
              <a:t> </a:t>
            </a:r>
            <a:r>
              <a:rPr dirty="0" smtClean="0" sz="1250" spc="0">
                <a:latin typeface="Arial"/>
                <a:cs typeface="Arial"/>
              </a:rPr>
              <a:t>do</a:t>
            </a:r>
            <a:r>
              <a:rPr dirty="0" smtClean="0" sz="1250" spc="-6">
                <a:latin typeface="Arial"/>
                <a:cs typeface="Arial"/>
              </a:rPr>
              <a:t>n</a:t>
            </a:r>
            <a:r>
              <a:rPr dirty="0" smtClean="0" sz="1250" spc="0">
                <a:latin typeface="Arial"/>
                <a:cs typeface="Arial"/>
              </a:rPr>
              <a:t>neur</a:t>
            </a:r>
            <a:r>
              <a:rPr dirty="0" smtClean="0" sz="1250" spc="40">
                <a:latin typeface="Arial"/>
                <a:cs typeface="Arial"/>
              </a:rPr>
              <a:t> </a:t>
            </a:r>
            <a:r>
              <a:rPr dirty="0" smtClean="0" sz="1250" spc="-9">
                <a:latin typeface="Arial"/>
                <a:cs typeface="Arial"/>
              </a:rPr>
              <a:t>m</a:t>
            </a:r>
            <a:r>
              <a:rPr dirty="0" smtClean="0" sz="1250" spc="0">
                <a:latin typeface="Arial"/>
                <a:cs typeface="Arial"/>
              </a:rPr>
              <a:t>és</a:t>
            </a:r>
            <a:r>
              <a:rPr dirty="0" smtClean="0" sz="1250" spc="-4">
                <a:latin typeface="Arial"/>
                <a:cs typeface="Arial"/>
              </a:rPr>
              <a:t>o</a:t>
            </a:r>
            <a:r>
              <a:rPr dirty="0" smtClean="0" sz="1250" spc="-4">
                <a:latin typeface="Arial"/>
                <a:cs typeface="Arial"/>
              </a:rPr>
              <a:t>m</a:t>
            </a:r>
            <a:r>
              <a:rPr dirty="0" smtClean="0" sz="1250" spc="0">
                <a:latin typeface="Arial"/>
                <a:cs typeface="Arial"/>
              </a:rPr>
              <a:t>è</a:t>
            </a:r>
            <a:r>
              <a:rPr dirty="0" smtClean="0" sz="1250" spc="-4">
                <a:latin typeface="Arial"/>
                <a:cs typeface="Arial"/>
              </a:rPr>
              <a:t>r</a:t>
            </a:r>
            <a:r>
              <a:rPr dirty="0" smtClean="0" sz="1250" spc="0"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  <a:p>
            <a:pPr marL="1479576">
              <a:lnSpc>
                <a:spcPct val="95825"/>
              </a:lnSpc>
              <a:spcBef>
                <a:spcPts val="2946"/>
              </a:spcBef>
            </a:pPr>
            <a:r>
              <a:rPr dirty="0" smtClean="0" sz="1250" spc="0">
                <a:latin typeface="Arial"/>
                <a:cs typeface="Arial"/>
              </a:rPr>
              <a:t>O</a:t>
            </a:r>
            <a:endParaRPr sz="1250">
              <a:latin typeface="Arial"/>
              <a:cs typeface="Arial"/>
            </a:endParaRPr>
          </a:p>
          <a:p>
            <a:pPr marL="1479576">
              <a:lnSpc>
                <a:spcPts val="1455"/>
              </a:lnSpc>
              <a:spcBef>
                <a:spcPts val="664"/>
              </a:spcBef>
            </a:pPr>
            <a:r>
              <a:rPr dirty="0" smtClean="0" baseline="4638" sz="1875" spc="0">
                <a:latin typeface="Arial"/>
                <a:cs typeface="Arial"/>
              </a:rPr>
              <a:t>C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262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O</a:t>
            </a:r>
            <a:r>
              <a:rPr dirty="0" smtClean="0" baseline="4638" sz="1875" spc="0">
                <a:latin typeface="Arial"/>
                <a:cs typeface="Arial"/>
              </a:rPr>
              <a:t>   </a:t>
            </a:r>
            <a:r>
              <a:rPr dirty="0" smtClean="0" baseline="4638" sz="1875" spc="203">
                <a:latin typeface="Arial"/>
                <a:cs typeface="Arial"/>
              </a:rPr>
              <a:t> </a:t>
            </a:r>
            <a:r>
              <a:rPr dirty="0" smtClean="0" baseline="4638" sz="1875" spc="0">
                <a:latin typeface="Arial"/>
                <a:cs typeface="Arial"/>
              </a:rPr>
              <a:t>C</a:t>
            </a:r>
            <a:r>
              <a:rPr dirty="0" smtClean="0" baseline="4638" sz="1875" spc="6">
                <a:latin typeface="Arial"/>
                <a:cs typeface="Arial"/>
              </a:rPr>
              <a:t>H</a:t>
            </a:r>
            <a:r>
              <a:rPr dirty="0" smtClean="0" baseline="-9154" sz="1425" spc="0">
                <a:latin typeface="Arial"/>
                <a:cs typeface="Arial"/>
              </a:rPr>
              <a:t>3</a:t>
            </a:r>
            <a:r>
              <a:rPr dirty="0" smtClean="0" baseline="-9154" sz="1425" spc="0">
                <a:latin typeface="Arial"/>
                <a:cs typeface="Arial"/>
              </a:rPr>
              <a:t>          </a:t>
            </a:r>
            <a:r>
              <a:rPr dirty="0" smtClean="0" baseline="-9154" sz="1425" spc="104">
                <a:latin typeface="Arial"/>
                <a:cs typeface="Arial"/>
              </a:rPr>
              <a:t> </a:t>
            </a:r>
            <a:r>
              <a:rPr dirty="0" smtClean="0" sz="1250" spc="0">
                <a:latin typeface="Arial"/>
                <a:cs typeface="Arial"/>
              </a:rPr>
              <a:t>cap</a:t>
            </a:r>
            <a:r>
              <a:rPr dirty="0" smtClean="0" sz="1250" spc="-6">
                <a:latin typeface="Arial"/>
                <a:cs typeface="Arial"/>
              </a:rPr>
              <a:t>t</a:t>
            </a:r>
            <a:r>
              <a:rPr dirty="0" smtClean="0" sz="1250" spc="-6">
                <a:latin typeface="Arial"/>
                <a:cs typeface="Arial"/>
              </a:rPr>
              <a:t>e</a:t>
            </a:r>
            <a:r>
              <a:rPr dirty="0" smtClean="0" sz="1250" spc="0">
                <a:latin typeface="Arial"/>
                <a:cs typeface="Arial"/>
              </a:rPr>
              <a:t>ur</a:t>
            </a:r>
            <a:r>
              <a:rPr dirty="0" smtClean="0" sz="1250" spc="37">
                <a:latin typeface="Arial"/>
                <a:cs typeface="Arial"/>
              </a:rPr>
              <a:t> </a:t>
            </a:r>
            <a:r>
              <a:rPr dirty="0" smtClean="0" sz="1250" spc="-4">
                <a:latin typeface="Arial"/>
                <a:cs typeface="Arial"/>
              </a:rPr>
              <a:t>m</a:t>
            </a:r>
            <a:r>
              <a:rPr dirty="0" smtClean="0" sz="1250" spc="0">
                <a:latin typeface="Arial"/>
                <a:cs typeface="Arial"/>
              </a:rPr>
              <a:t>éso</a:t>
            </a:r>
            <a:r>
              <a:rPr dirty="0" smtClean="0" sz="1250" spc="-4">
                <a:latin typeface="Arial"/>
                <a:cs typeface="Arial"/>
              </a:rPr>
              <a:t>m</a:t>
            </a:r>
            <a:r>
              <a:rPr dirty="0" smtClean="0" sz="1250" spc="-4">
                <a:latin typeface="Arial"/>
                <a:cs typeface="Arial"/>
              </a:rPr>
              <a:t>è</a:t>
            </a:r>
            <a:r>
              <a:rPr dirty="0" smtClean="0" sz="1250" spc="0">
                <a:latin typeface="Arial"/>
                <a:cs typeface="Arial"/>
              </a:rPr>
              <a:t>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3412" y="6818376"/>
            <a:ext cx="5452110" cy="39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415522" y="6818376"/>
            <a:ext cx="671322" cy="39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018341" y="527812"/>
            <a:ext cx="667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1674489" y="527812"/>
            <a:ext cx="692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817026" y="527812"/>
            <a:ext cx="681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298647" y="527812"/>
            <a:ext cx="696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594962" y="1693926"/>
            <a:ext cx="603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19968" y="1693926"/>
            <a:ext cx="599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830864" y="1693926"/>
            <a:ext cx="6219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942448" y="1693926"/>
            <a:ext cx="600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594962" y="3888867"/>
            <a:ext cx="603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919968" y="3888867"/>
            <a:ext cx="599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803675" y="3888867"/>
            <a:ext cx="650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918064" y="3888867"/>
            <a:ext cx="600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199208" y="5350183"/>
            <a:ext cx="2340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616000" y="5350183"/>
            <a:ext cx="14152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940271" y="5350183"/>
            <a:ext cx="1423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187155" y="6178475"/>
            <a:ext cx="23406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603948" y="6178475"/>
            <a:ext cx="14113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927830" y="6178475"/>
            <a:ext cx="1426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8487156" y="18288"/>
            <a:ext cx="3124200" cy="1900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0206903" y="2823542"/>
            <a:ext cx="391121" cy="0"/>
          </a:xfrm>
          <a:custGeom>
            <a:avLst/>
            <a:gdLst/>
            <a:ahLst/>
            <a:cxnLst/>
            <a:rect l="l" t="t" r="r" b="b"/>
            <a:pathLst>
              <a:path w="391121" h="0">
                <a:moveTo>
                  <a:pt x="0" y="0"/>
                </a:moveTo>
                <a:lnTo>
                  <a:pt x="391121" y="0"/>
                </a:lnTo>
              </a:path>
            </a:pathLst>
          </a:custGeom>
          <a:ln w="190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10715873" y="2234421"/>
            <a:ext cx="188134" cy="112245"/>
          </a:xfrm>
          <a:custGeom>
            <a:avLst/>
            <a:gdLst/>
            <a:ahLst/>
            <a:cxnLst/>
            <a:rect l="l" t="t" r="r" b="b"/>
            <a:pathLst>
              <a:path w="188134" h="112245">
                <a:moveTo>
                  <a:pt x="188134" y="55812"/>
                </a:moveTo>
                <a:lnTo>
                  <a:pt x="0" y="0"/>
                </a:lnTo>
                <a:lnTo>
                  <a:pt x="37527" y="55812"/>
                </a:lnTo>
                <a:lnTo>
                  <a:pt x="0" y="112245"/>
                </a:lnTo>
                <a:lnTo>
                  <a:pt x="188134" y="55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9902688" y="2290233"/>
            <a:ext cx="1001319" cy="0"/>
          </a:xfrm>
          <a:custGeom>
            <a:avLst/>
            <a:gdLst/>
            <a:ahLst/>
            <a:cxnLst/>
            <a:rect l="l" t="t" r="r" b="b"/>
            <a:pathLst>
              <a:path w="1001319" h="0">
                <a:moveTo>
                  <a:pt x="0" y="0"/>
                </a:moveTo>
                <a:lnTo>
                  <a:pt x="1001319" y="0"/>
                </a:lnTo>
              </a:path>
            </a:pathLst>
          </a:custGeom>
          <a:ln w="190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0715873" y="2234421"/>
            <a:ext cx="188134" cy="112245"/>
          </a:xfrm>
          <a:custGeom>
            <a:avLst/>
            <a:gdLst/>
            <a:ahLst/>
            <a:cxnLst/>
            <a:rect l="l" t="t" r="r" b="b"/>
            <a:pathLst>
              <a:path w="188134" h="112245">
                <a:moveTo>
                  <a:pt x="188134" y="55812"/>
                </a:moveTo>
                <a:lnTo>
                  <a:pt x="0" y="112245"/>
                </a:lnTo>
                <a:lnTo>
                  <a:pt x="37527" y="55812"/>
                </a:lnTo>
                <a:lnTo>
                  <a:pt x="0" y="0"/>
                </a:lnTo>
                <a:lnTo>
                  <a:pt x="188134" y="55812"/>
                </a:lnTo>
                <a:close/>
              </a:path>
            </a:pathLst>
          </a:custGeom>
          <a:ln w="190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0034253" y="2159599"/>
            <a:ext cx="0" cy="299312"/>
          </a:xfrm>
          <a:custGeom>
            <a:avLst/>
            <a:gdLst/>
            <a:ahLst/>
            <a:cxnLst/>
            <a:rect l="l" t="t" r="r" b="b"/>
            <a:pathLst>
              <a:path w="0" h="299312">
                <a:moveTo>
                  <a:pt x="0" y="0"/>
                </a:moveTo>
                <a:lnTo>
                  <a:pt x="0" y="299312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698530" y="4388481"/>
            <a:ext cx="410783" cy="0"/>
          </a:xfrm>
          <a:custGeom>
            <a:avLst/>
            <a:gdLst/>
            <a:ahLst/>
            <a:cxnLst/>
            <a:rect l="l" t="t" r="r" b="b"/>
            <a:pathLst>
              <a:path w="410783" h="0">
                <a:moveTo>
                  <a:pt x="0" y="0"/>
                </a:moveTo>
                <a:lnTo>
                  <a:pt x="410783" y="0"/>
                </a:lnTo>
              </a:path>
            </a:pathLst>
          </a:custGeom>
          <a:ln w="7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966687" y="4265521"/>
            <a:ext cx="130420" cy="130279"/>
          </a:xfrm>
          <a:custGeom>
            <a:avLst/>
            <a:gdLst/>
            <a:ahLst/>
            <a:cxnLst/>
            <a:rect l="l" t="t" r="r" b="b"/>
            <a:pathLst>
              <a:path w="130420" h="130279">
                <a:moveTo>
                  <a:pt x="130420" y="0"/>
                </a:moveTo>
                <a:lnTo>
                  <a:pt x="0" y="130279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966687" y="4395801"/>
            <a:ext cx="130420" cy="130258"/>
          </a:xfrm>
          <a:custGeom>
            <a:avLst/>
            <a:gdLst/>
            <a:ahLst/>
            <a:cxnLst/>
            <a:rect l="l" t="t" r="r" b="b"/>
            <a:pathLst>
              <a:path w="130420" h="130258">
                <a:moveTo>
                  <a:pt x="130420" y="130258"/>
                </a:moveTo>
                <a:lnTo>
                  <a:pt x="0" y="0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752247" y="4265521"/>
            <a:ext cx="130420" cy="130279"/>
          </a:xfrm>
          <a:custGeom>
            <a:avLst/>
            <a:gdLst/>
            <a:ahLst/>
            <a:cxnLst/>
            <a:rect l="l" t="t" r="r" b="b"/>
            <a:pathLst>
              <a:path w="130420" h="130279">
                <a:moveTo>
                  <a:pt x="130420" y="0"/>
                </a:moveTo>
                <a:lnTo>
                  <a:pt x="0" y="130279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767877" y="4395801"/>
            <a:ext cx="129931" cy="130258"/>
          </a:xfrm>
          <a:custGeom>
            <a:avLst/>
            <a:gdLst/>
            <a:ahLst/>
            <a:cxnLst/>
            <a:rect l="l" t="t" r="r" b="b"/>
            <a:pathLst>
              <a:path w="129931" h="130258">
                <a:moveTo>
                  <a:pt x="129931" y="130258"/>
                </a:moveTo>
                <a:lnTo>
                  <a:pt x="0" y="0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859722" y="4265521"/>
            <a:ext cx="130420" cy="130279"/>
          </a:xfrm>
          <a:custGeom>
            <a:avLst/>
            <a:gdLst/>
            <a:ahLst/>
            <a:cxnLst/>
            <a:rect l="l" t="t" r="r" b="b"/>
            <a:pathLst>
              <a:path w="130420" h="130279">
                <a:moveTo>
                  <a:pt x="130420" y="0"/>
                </a:moveTo>
                <a:lnTo>
                  <a:pt x="0" y="130279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874863" y="4395801"/>
            <a:ext cx="130420" cy="130258"/>
          </a:xfrm>
          <a:custGeom>
            <a:avLst/>
            <a:gdLst/>
            <a:ahLst/>
            <a:cxnLst/>
            <a:rect l="l" t="t" r="r" b="b"/>
            <a:pathLst>
              <a:path w="130420" h="130258">
                <a:moveTo>
                  <a:pt x="130420" y="130258"/>
                </a:moveTo>
                <a:lnTo>
                  <a:pt x="0" y="0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224593" y="3979620"/>
            <a:ext cx="0" cy="278581"/>
          </a:xfrm>
          <a:custGeom>
            <a:avLst/>
            <a:gdLst/>
            <a:ahLst/>
            <a:cxnLst/>
            <a:rect l="l" t="t" r="r" b="b"/>
            <a:pathLst>
              <a:path w="0" h="278581">
                <a:moveTo>
                  <a:pt x="0" y="278581"/>
                </a:moveTo>
                <a:lnTo>
                  <a:pt x="0" y="0"/>
                </a:lnTo>
              </a:path>
            </a:pathLst>
          </a:custGeom>
          <a:ln w="7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224594" y="4503123"/>
            <a:ext cx="0" cy="293725"/>
          </a:xfrm>
          <a:custGeom>
            <a:avLst/>
            <a:gdLst/>
            <a:ahLst/>
            <a:cxnLst/>
            <a:rect l="l" t="t" r="r" b="b"/>
            <a:pathLst>
              <a:path w="0" h="293725">
                <a:moveTo>
                  <a:pt x="0" y="0"/>
                </a:moveTo>
                <a:lnTo>
                  <a:pt x="0" y="293725"/>
                </a:lnTo>
              </a:path>
            </a:pathLst>
          </a:custGeom>
          <a:ln w="7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339384" y="4388481"/>
            <a:ext cx="343372" cy="0"/>
          </a:xfrm>
          <a:custGeom>
            <a:avLst/>
            <a:gdLst/>
            <a:ahLst/>
            <a:cxnLst/>
            <a:rect l="l" t="t" r="r" b="b"/>
            <a:pathLst>
              <a:path w="343372" h="0">
                <a:moveTo>
                  <a:pt x="0" y="0"/>
                </a:moveTo>
                <a:lnTo>
                  <a:pt x="343372" y="0"/>
                </a:lnTo>
              </a:path>
            </a:pathLst>
          </a:custGeom>
          <a:ln w="7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380894" y="4265521"/>
            <a:ext cx="130420" cy="130279"/>
          </a:xfrm>
          <a:custGeom>
            <a:avLst/>
            <a:gdLst/>
            <a:ahLst/>
            <a:cxnLst/>
            <a:rect l="l" t="t" r="r" b="b"/>
            <a:pathLst>
              <a:path w="130420" h="130279">
                <a:moveTo>
                  <a:pt x="130420" y="0"/>
                </a:moveTo>
                <a:lnTo>
                  <a:pt x="0" y="130279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396035" y="4395801"/>
            <a:ext cx="130420" cy="130258"/>
          </a:xfrm>
          <a:custGeom>
            <a:avLst/>
            <a:gdLst/>
            <a:ahLst/>
            <a:cxnLst/>
            <a:rect l="l" t="t" r="r" b="b"/>
            <a:pathLst>
              <a:path w="130420" h="130258">
                <a:moveTo>
                  <a:pt x="130420" y="130258"/>
                </a:moveTo>
                <a:lnTo>
                  <a:pt x="0" y="0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503490" y="4265521"/>
            <a:ext cx="130420" cy="130279"/>
          </a:xfrm>
          <a:custGeom>
            <a:avLst/>
            <a:gdLst/>
            <a:ahLst/>
            <a:cxnLst/>
            <a:rect l="l" t="t" r="r" b="b"/>
            <a:pathLst>
              <a:path w="130420" h="130279">
                <a:moveTo>
                  <a:pt x="130420" y="0"/>
                </a:moveTo>
                <a:lnTo>
                  <a:pt x="0" y="130279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503490" y="4395801"/>
            <a:ext cx="130420" cy="130258"/>
          </a:xfrm>
          <a:custGeom>
            <a:avLst/>
            <a:gdLst/>
            <a:ahLst/>
            <a:cxnLst/>
            <a:rect l="l" t="t" r="r" b="b"/>
            <a:pathLst>
              <a:path w="130420" h="130258">
                <a:moveTo>
                  <a:pt x="130420" y="130258"/>
                </a:moveTo>
                <a:lnTo>
                  <a:pt x="0" y="0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797547" y="3979620"/>
            <a:ext cx="0" cy="278581"/>
          </a:xfrm>
          <a:custGeom>
            <a:avLst/>
            <a:gdLst/>
            <a:ahLst/>
            <a:cxnLst/>
            <a:rect l="l" t="t" r="r" b="b"/>
            <a:pathLst>
              <a:path w="0" h="278581">
                <a:moveTo>
                  <a:pt x="0" y="278581"/>
                </a:moveTo>
                <a:lnTo>
                  <a:pt x="0" y="0"/>
                </a:lnTo>
              </a:path>
            </a:pathLst>
          </a:custGeom>
          <a:ln w="7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797547" y="4503123"/>
            <a:ext cx="0" cy="293725"/>
          </a:xfrm>
          <a:custGeom>
            <a:avLst/>
            <a:gdLst/>
            <a:ahLst/>
            <a:cxnLst/>
            <a:rect l="l" t="t" r="r" b="b"/>
            <a:pathLst>
              <a:path w="0" h="293725">
                <a:moveTo>
                  <a:pt x="0" y="0"/>
                </a:moveTo>
                <a:lnTo>
                  <a:pt x="0" y="293725"/>
                </a:lnTo>
              </a:path>
            </a:pathLst>
          </a:custGeom>
          <a:ln w="7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912827" y="4388481"/>
            <a:ext cx="341905" cy="0"/>
          </a:xfrm>
          <a:custGeom>
            <a:avLst/>
            <a:gdLst/>
            <a:ahLst/>
            <a:cxnLst/>
            <a:rect l="l" t="t" r="r" b="b"/>
            <a:pathLst>
              <a:path w="341905" h="0">
                <a:moveTo>
                  <a:pt x="0" y="0"/>
                </a:moveTo>
                <a:lnTo>
                  <a:pt x="341905" y="0"/>
                </a:lnTo>
              </a:path>
            </a:pathLst>
          </a:custGeom>
          <a:ln w="7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039824" y="4265521"/>
            <a:ext cx="130420" cy="130279"/>
          </a:xfrm>
          <a:custGeom>
            <a:avLst/>
            <a:gdLst/>
            <a:ahLst/>
            <a:cxnLst/>
            <a:rect l="l" t="t" r="r" b="b"/>
            <a:pathLst>
              <a:path w="130420" h="130279">
                <a:moveTo>
                  <a:pt x="130420" y="0"/>
                </a:moveTo>
                <a:lnTo>
                  <a:pt x="0" y="130279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039824" y="4395801"/>
            <a:ext cx="130420" cy="130258"/>
          </a:xfrm>
          <a:custGeom>
            <a:avLst/>
            <a:gdLst/>
            <a:ahLst/>
            <a:cxnLst/>
            <a:rect l="l" t="t" r="r" b="b"/>
            <a:pathLst>
              <a:path w="130420" h="130258">
                <a:moveTo>
                  <a:pt x="130420" y="130258"/>
                </a:moveTo>
                <a:lnTo>
                  <a:pt x="0" y="0"/>
                </a:lnTo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369522" y="3979620"/>
            <a:ext cx="0" cy="278581"/>
          </a:xfrm>
          <a:custGeom>
            <a:avLst/>
            <a:gdLst/>
            <a:ahLst/>
            <a:cxnLst/>
            <a:rect l="l" t="t" r="r" b="b"/>
            <a:pathLst>
              <a:path w="0" h="278581">
                <a:moveTo>
                  <a:pt x="0" y="278581"/>
                </a:moveTo>
                <a:lnTo>
                  <a:pt x="0" y="0"/>
                </a:lnTo>
              </a:path>
            </a:pathLst>
          </a:custGeom>
          <a:ln w="7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484354" y="4388481"/>
            <a:ext cx="456675" cy="0"/>
          </a:xfrm>
          <a:custGeom>
            <a:avLst/>
            <a:gdLst/>
            <a:ahLst/>
            <a:cxnLst/>
            <a:rect l="l" t="t" r="r" b="b"/>
            <a:pathLst>
              <a:path w="456675" h="0">
                <a:moveTo>
                  <a:pt x="0" y="0"/>
                </a:moveTo>
                <a:lnTo>
                  <a:pt x="456675" y="0"/>
                </a:lnTo>
              </a:path>
            </a:pathLst>
          </a:custGeom>
          <a:ln w="7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369522" y="4503123"/>
            <a:ext cx="0" cy="293725"/>
          </a:xfrm>
          <a:custGeom>
            <a:avLst/>
            <a:gdLst/>
            <a:ahLst/>
            <a:cxnLst/>
            <a:rect l="l" t="t" r="r" b="b"/>
            <a:pathLst>
              <a:path w="0" h="293725">
                <a:moveTo>
                  <a:pt x="0" y="0"/>
                </a:moveTo>
                <a:lnTo>
                  <a:pt x="0" y="293725"/>
                </a:lnTo>
              </a:path>
            </a:pathLst>
          </a:custGeom>
          <a:ln w="78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97840" y="192090"/>
            <a:ext cx="49181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Comparaison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ef</a:t>
            </a:r>
            <a:r>
              <a:rPr dirty="0" smtClean="0" baseline="2657" sz="2700" spc="-9" u="heavy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r>
              <a:rPr dirty="0" smtClean="0" baseline="2657" sz="2700" spc="1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ductif</a:t>
            </a: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–</a:t>
            </a:r>
            <a:r>
              <a:rPr dirty="0" smtClean="0" baseline="2657" sz="2700" spc="-37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effet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és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ère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4014" y="688956"/>
            <a:ext cx="370037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Po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arisation</a:t>
            </a:r>
            <a:r>
              <a:rPr dirty="0" smtClean="0" baseline="1494" sz="2400" spc="-5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ia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2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494" sz="2400" spc="-5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inductif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4014" y="1171535"/>
            <a:ext cx="723777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Exemple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0">
                <a:latin typeface="Comic Sans MS"/>
                <a:cs typeface="Comic Sans MS"/>
              </a:rPr>
              <a:t>alen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tronégativ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.1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électr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nég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v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té</a:t>
            </a:r>
            <a:r>
              <a:rPr dirty="0" smtClean="0" baseline="1708" sz="2100" spc="-5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3</a:t>
            </a:r>
            <a:r>
              <a:rPr dirty="0" smtClean="0" baseline="1708" sz="2100" spc="0">
                <a:latin typeface="Comic Sans MS"/>
                <a:cs typeface="Comic Sans MS"/>
              </a:rPr>
              <a:t>.0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4014" y="1687536"/>
            <a:ext cx="636474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tion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’un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7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deur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 u="heavy">
                <a:latin typeface="Comic Sans MS"/>
                <a:cs typeface="Comic Sans MS"/>
              </a:rPr>
              <a:t>vectorielle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norme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4014" y="2114256"/>
            <a:ext cx="8381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μ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=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q</a:t>
            </a:r>
            <a:r>
              <a:rPr dirty="0" smtClean="0" baseline="1708" sz="2100" spc="4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.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d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89988" y="2595365"/>
            <a:ext cx="394952" cy="448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95"/>
              </a:lnSpc>
              <a:spcBef>
                <a:spcPts val="174"/>
              </a:spcBef>
            </a:pPr>
            <a:r>
              <a:rPr dirty="0" smtClean="0" sz="3300" spc="0">
                <a:latin typeface="Times New Roman"/>
                <a:cs typeface="Times New Roman"/>
              </a:rPr>
              <a:t>H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18655" y="2595365"/>
            <a:ext cx="490713" cy="448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95"/>
              </a:lnSpc>
              <a:spcBef>
                <a:spcPts val="174"/>
              </a:spcBef>
            </a:pPr>
            <a:r>
              <a:rPr dirty="0" smtClean="0" sz="3300" spc="10">
                <a:latin typeface="Times New Roman"/>
                <a:cs typeface="Times New Roman"/>
              </a:rPr>
              <a:t>C</a:t>
            </a:r>
            <a:r>
              <a:rPr dirty="0" smtClean="0" sz="3300" spc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9188" y="3044806"/>
            <a:ext cx="68554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Polaris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1494" sz="2400" spc="-56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d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25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ais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-53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co</a:t>
            </a:r>
            <a:r>
              <a:rPr dirty="0" smtClean="0" baseline="1494" sz="2400" spc="9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itu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-79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9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2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chaî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27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car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b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9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:</a:t>
            </a:r>
            <a:r>
              <a:rPr dirty="0" smtClean="0" baseline="1494" sz="2400" spc="-52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et</a:t>
            </a:r>
            <a:r>
              <a:rPr dirty="0" smtClean="0" baseline="1494" sz="2400" spc="-4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induc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if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188" y="3527385"/>
            <a:ext cx="457133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Cette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attrac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s’exe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aussi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à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ngue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stance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36307" y="4163147"/>
            <a:ext cx="36536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l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27336" y="4163147"/>
            <a:ext cx="34712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3.0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37691" y="4260905"/>
            <a:ext cx="294429" cy="270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sz="1900" spc="4">
                <a:latin typeface="Arial"/>
                <a:cs typeface="Arial"/>
              </a:rPr>
              <a:t>C</a:t>
            </a:r>
            <a:r>
              <a:rPr dirty="0" smtClean="0" sz="1900" spc="0">
                <a:latin typeface="Arial"/>
                <a:cs typeface="Arial"/>
              </a:rPr>
              <a:t>l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4451" y="4260905"/>
            <a:ext cx="239241" cy="270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sz="1900" spc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97404" y="4260905"/>
            <a:ext cx="239241" cy="270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sz="1900" spc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69400" y="4260905"/>
            <a:ext cx="239241" cy="270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70"/>
              </a:lnSpc>
              <a:spcBef>
                <a:spcPts val="103"/>
              </a:spcBef>
            </a:pPr>
            <a:r>
              <a:rPr dirty="0" smtClean="0" sz="1900" spc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36307" y="4376507"/>
            <a:ext cx="68947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latin typeface="Comic Sans MS"/>
                <a:cs typeface="Comic Sans MS"/>
              </a:rPr>
              <a:t>C</a:t>
            </a:r>
            <a:r>
              <a:rPr dirty="0" smtClean="0" baseline="1708" sz="2100" spc="0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:</a:t>
            </a:r>
            <a:r>
              <a:rPr dirty="0" smtClean="0" baseline="1708" sz="2100" spc="9" b="1"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latin typeface="Comic Sans MS"/>
                <a:cs typeface="Comic Sans MS"/>
              </a:rPr>
              <a:t>2.5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9188" y="5021159"/>
            <a:ext cx="9855533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Ma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24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l’att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act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24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décroît</a:t>
            </a:r>
            <a:r>
              <a:rPr dirty="0" smtClean="0" baseline="3417" sz="2100" spc="247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ent</a:t>
            </a:r>
            <a:r>
              <a:rPr dirty="0" smtClean="0" baseline="3417" sz="2100" spc="25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vec</a:t>
            </a:r>
            <a:r>
              <a:rPr dirty="0" smtClean="0" baseline="3417" sz="2100" spc="25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242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solidFill>
                  <a:srgbClr val="FF0000"/>
                </a:solidFill>
                <a:latin typeface="Comic Sans MS"/>
                <a:cs typeface="Comic Sans MS"/>
              </a:rPr>
              <a:t>stanc</a:t>
            </a:r>
            <a:r>
              <a:rPr dirty="0" smtClean="0" baseline="3417" sz="2100" spc="-1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.</a:t>
            </a:r>
            <a:r>
              <a:rPr dirty="0" smtClean="0" baseline="3417" sz="2100" spc="252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242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-4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v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m</a:t>
            </a:r>
            <a:r>
              <a:rPr dirty="0" smtClean="0" baseline="3417" sz="2100" spc="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227">
                <a:latin typeface="Comic Sans MS"/>
                <a:cs typeface="Comic Sans MS"/>
              </a:rPr>
              <a:t> </a:t>
            </a:r>
            <a:r>
              <a:rPr dirty="0" smtClean="0" baseline="3417" sz="2100" spc="-14">
                <a:latin typeface="Comic Sans MS"/>
                <a:cs typeface="Comic Sans MS"/>
              </a:rPr>
              <a:t>é</a:t>
            </a:r>
            <a:r>
              <a:rPr dirty="0" smtClean="0" baseline="3417" sz="2100" spc="0">
                <a:latin typeface="Comic Sans MS"/>
                <a:cs typeface="Comic Sans MS"/>
              </a:rPr>
              <a:t>lec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roni</a:t>
            </a: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242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est</a:t>
            </a:r>
            <a:r>
              <a:rPr dirty="0" smtClean="0" baseline="3417" sz="2100" spc="252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a</a:t>
            </a:r>
            <a:r>
              <a:rPr dirty="0" smtClean="0" baseline="3417" sz="2100" spc="-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elé</a:t>
            </a:r>
            <a:r>
              <a:rPr dirty="0" smtClean="0" baseline="3417" sz="2100" spc="242">
                <a:latin typeface="Comic Sans MS"/>
                <a:cs typeface="Comic Sans MS"/>
              </a:rPr>
              <a:t> </a:t>
            </a:r>
            <a:r>
              <a:rPr dirty="0" smtClean="0" baseline="3417" sz="2100" spc="-4" b="1">
                <a:latin typeface="Comic Sans MS"/>
                <a:cs typeface="Comic Sans MS"/>
              </a:rPr>
              <a:t>e</a:t>
            </a:r>
            <a:r>
              <a:rPr dirty="0" smtClean="0" baseline="3417" sz="2100" spc="-4" b="1">
                <a:latin typeface="Comic Sans MS"/>
                <a:cs typeface="Comic Sans MS"/>
              </a:rPr>
              <a:t>f</a:t>
            </a:r>
            <a:r>
              <a:rPr dirty="0" smtClean="0" baseline="3417" sz="2100" spc="-4" b="1">
                <a:latin typeface="Comic Sans MS"/>
                <a:cs typeface="Comic Sans MS"/>
              </a:rPr>
              <a:t>f</a:t>
            </a:r>
            <a:r>
              <a:rPr dirty="0" smtClean="0" baseline="3417" sz="2100" spc="4" b="1"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latin typeface="Comic Sans MS"/>
                <a:cs typeface="Comic Sans MS"/>
              </a:rPr>
              <a:t>t</a:t>
            </a:r>
            <a:r>
              <a:rPr dirty="0" smtClean="0" baseline="3417" sz="2100" spc="54" b="1"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latin typeface="Comic Sans MS"/>
                <a:cs typeface="Comic Sans MS"/>
              </a:rPr>
              <a:t>inductif</a:t>
            </a:r>
            <a:r>
              <a:rPr dirty="0" smtClean="0" baseline="3417" sz="2100" spc="64" b="1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causé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te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eur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inductif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sur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car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cha</a:t>
            </a:r>
            <a:r>
              <a:rPr dirty="0" smtClean="0" baseline="1708" sz="2100" spc="4">
                <a:latin typeface="Comic Sans MS"/>
                <a:cs typeface="Comic Sans MS"/>
              </a:rPr>
              <a:t>î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rb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né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6596" y="5021159"/>
            <a:ext cx="137686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257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242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-1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ése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ce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66550" y="5021159"/>
            <a:ext cx="37381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-9">
                <a:latin typeface="Comic Sans MS"/>
                <a:cs typeface="Comic Sans MS"/>
              </a:rPr>
              <a:t>’</a:t>
            </a:r>
            <a:r>
              <a:rPr dirty="0" smtClean="0" baseline="1708" sz="2100" spc="0">
                <a:latin typeface="Comic Sans MS"/>
                <a:cs typeface="Comic Sans MS"/>
              </a:rPr>
              <a:t>un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27501" y="5669041"/>
            <a:ext cx="53586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Effet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2657" sz="2700" spc="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ductif</a:t>
            </a:r>
            <a:r>
              <a:rPr dirty="0" smtClean="0" baseline="2657" sz="2700" spc="-2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=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dif</a:t>
            </a:r>
            <a:r>
              <a:rPr dirty="0" smtClean="0" baseline="2657" sz="2700" spc="-4" b="1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ére</a:t>
            </a:r>
            <a:r>
              <a:rPr dirty="0" smtClean="0" baseline="2657" sz="2700" spc="9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d’électr</a:t>
            </a:r>
            <a:r>
              <a:rPr dirty="0" smtClean="0" baseline="2657" sz="27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4" b="1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ativit</a:t>
            </a:r>
            <a:r>
              <a:rPr dirty="0" smtClean="0" baseline="2657" sz="2700" spc="4" b="1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0" b="1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 spc="4">
                <a:latin typeface="Verdana"/>
                <a:cs typeface="Verdana"/>
              </a:rPr>
              <a:t>32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2688" y="2159599"/>
            <a:ext cx="131565" cy="1306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0034253" y="2159599"/>
            <a:ext cx="869754" cy="1306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9902688" y="2290233"/>
            <a:ext cx="131565" cy="1686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0034253" y="2290233"/>
            <a:ext cx="869754" cy="1686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827334" y="245872"/>
            <a:ext cx="682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485196" y="245872"/>
            <a:ext cx="701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398183" y="245872"/>
            <a:ext cx="676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566642" y="245872"/>
            <a:ext cx="683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225581" y="245872"/>
            <a:ext cx="6892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0206903" y="2683842"/>
            <a:ext cx="39112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484354" y="4248781"/>
            <a:ext cx="45667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063109" y="739775"/>
            <a:ext cx="0" cy="3848100"/>
          </a:xfrm>
          <a:custGeom>
            <a:avLst/>
            <a:gdLst/>
            <a:ahLst/>
            <a:cxnLst/>
            <a:rect l="l" t="t" r="r" b="b"/>
            <a:pathLst>
              <a:path w="0" h="3848100">
                <a:moveTo>
                  <a:pt x="0" y="0"/>
                </a:moveTo>
                <a:lnTo>
                  <a:pt x="0" y="3848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184517" y="739775"/>
            <a:ext cx="0" cy="3848100"/>
          </a:xfrm>
          <a:custGeom>
            <a:avLst/>
            <a:gdLst/>
            <a:ahLst/>
            <a:cxnLst/>
            <a:rect l="l" t="t" r="r" b="b"/>
            <a:pathLst>
              <a:path w="0" h="3848100">
                <a:moveTo>
                  <a:pt x="0" y="0"/>
                </a:moveTo>
                <a:lnTo>
                  <a:pt x="0" y="3848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935224" y="1065784"/>
            <a:ext cx="6377051" cy="0"/>
          </a:xfrm>
          <a:custGeom>
            <a:avLst/>
            <a:gdLst/>
            <a:ahLst/>
            <a:cxnLst/>
            <a:rect l="l" t="t" r="r" b="b"/>
            <a:pathLst>
              <a:path w="6377051" h="0">
                <a:moveTo>
                  <a:pt x="0" y="0"/>
                </a:moveTo>
                <a:lnTo>
                  <a:pt x="6377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935224" y="1385315"/>
            <a:ext cx="6377051" cy="0"/>
          </a:xfrm>
          <a:custGeom>
            <a:avLst/>
            <a:gdLst/>
            <a:ahLst/>
            <a:cxnLst/>
            <a:rect l="l" t="t" r="r" b="b"/>
            <a:pathLst>
              <a:path w="6377051" h="0">
                <a:moveTo>
                  <a:pt x="0" y="0"/>
                </a:moveTo>
                <a:lnTo>
                  <a:pt x="6377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935224" y="1704975"/>
            <a:ext cx="6377051" cy="0"/>
          </a:xfrm>
          <a:custGeom>
            <a:avLst/>
            <a:gdLst/>
            <a:ahLst/>
            <a:cxnLst/>
            <a:rect l="l" t="t" r="r" b="b"/>
            <a:pathLst>
              <a:path w="6377051" h="0">
                <a:moveTo>
                  <a:pt x="0" y="0"/>
                </a:moveTo>
                <a:lnTo>
                  <a:pt x="6377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935224" y="3367024"/>
            <a:ext cx="6377051" cy="0"/>
          </a:xfrm>
          <a:custGeom>
            <a:avLst/>
            <a:gdLst/>
            <a:ahLst/>
            <a:cxnLst/>
            <a:rect l="l" t="t" r="r" b="b"/>
            <a:pathLst>
              <a:path w="6377051" h="0">
                <a:moveTo>
                  <a:pt x="0" y="0"/>
                </a:moveTo>
                <a:lnTo>
                  <a:pt x="6377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941574" y="739775"/>
            <a:ext cx="0" cy="3848100"/>
          </a:xfrm>
          <a:custGeom>
            <a:avLst/>
            <a:gdLst/>
            <a:ahLst/>
            <a:cxnLst/>
            <a:rect l="l" t="t" r="r" b="b"/>
            <a:pathLst>
              <a:path w="0" h="3848100">
                <a:moveTo>
                  <a:pt x="0" y="0"/>
                </a:moveTo>
                <a:lnTo>
                  <a:pt x="0" y="3848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305925" y="739775"/>
            <a:ext cx="0" cy="3848100"/>
          </a:xfrm>
          <a:custGeom>
            <a:avLst/>
            <a:gdLst/>
            <a:ahLst/>
            <a:cxnLst/>
            <a:rect l="l" t="t" r="r" b="b"/>
            <a:pathLst>
              <a:path w="0" h="3848100">
                <a:moveTo>
                  <a:pt x="0" y="0"/>
                </a:moveTo>
                <a:lnTo>
                  <a:pt x="0" y="3848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935224" y="746125"/>
            <a:ext cx="6377051" cy="0"/>
          </a:xfrm>
          <a:custGeom>
            <a:avLst/>
            <a:gdLst/>
            <a:ahLst/>
            <a:cxnLst/>
            <a:rect l="l" t="t" r="r" b="b"/>
            <a:pathLst>
              <a:path w="6377051" h="0">
                <a:moveTo>
                  <a:pt x="0" y="0"/>
                </a:moveTo>
                <a:lnTo>
                  <a:pt x="6377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935224" y="4581525"/>
            <a:ext cx="6377051" cy="0"/>
          </a:xfrm>
          <a:custGeom>
            <a:avLst/>
            <a:gdLst/>
            <a:ahLst/>
            <a:cxnLst/>
            <a:rect l="l" t="t" r="r" b="b"/>
            <a:pathLst>
              <a:path w="6377051" h="0">
                <a:moveTo>
                  <a:pt x="0" y="0"/>
                </a:moveTo>
                <a:lnTo>
                  <a:pt x="6377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264146" y="2406864"/>
            <a:ext cx="1081550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4">
                <a:latin typeface="Comic Sans MS"/>
                <a:cs typeface="Comic Sans MS"/>
              </a:rPr>
              <a:t>R</a:t>
            </a:r>
            <a:r>
              <a:rPr dirty="0" smtClean="0" baseline="-5315" sz="1350" spc="4">
                <a:latin typeface="Comic Sans MS"/>
                <a:cs typeface="Comic Sans MS"/>
              </a:rPr>
              <a:t>2</a:t>
            </a:r>
            <a:r>
              <a:rPr dirty="0" smtClean="0" baseline="8542" sz="2100" spc="0">
                <a:latin typeface="Comic Sans MS"/>
                <a:cs typeface="Comic Sans MS"/>
              </a:rPr>
              <a:t>,</a:t>
            </a:r>
            <a:r>
              <a:rPr dirty="0" smtClean="0" baseline="8542" sz="2100" spc="-3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SH,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SR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64146" y="4062957"/>
            <a:ext cx="261087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dirty="0" smtClean="0" baseline="2760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26577" sz="1350" spc="0">
                <a:latin typeface="Comic Sans MS"/>
                <a:cs typeface="Comic Sans MS"/>
              </a:rPr>
              <a:t>+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42357" y="4284178"/>
            <a:ext cx="64877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SH,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9194" y="5066879"/>
            <a:ext cx="583504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teurs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inductifs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eurs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mères.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1010" y="5493624"/>
            <a:ext cx="794616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l’électronégati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v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té</a:t>
            </a:r>
            <a:r>
              <a:rPr dirty="0" smtClean="0" baseline="1708" sz="2100" spc="-3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l’h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gè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-2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minue,</a:t>
            </a:r>
            <a:r>
              <a:rPr dirty="0" smtClean="0" baseline="1708" sz="2100" spc="-3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caract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re</a:t>
            </a:r>
            <a:r>
              <a:rPr dirty="0" smtClean="0" baseline="1708" sz="2100" spc="-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eur</a:t>
            </a:r>
            <a:r>
              <a:rPr dirty="0" smtClean="0" baseline="1708" sz="2100" spc="-2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més</a:t>
            </a:r>
            <a:r>
              <a:rPr dirty="0" smtClean="0" baseline="1708" sz="21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mère</a:t>
            </a:r>
            <a:r>
              <a:rPr dirty="0" smtClean="0" baseline="1708" sz="2100" spc="-1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solidFill>
                  <a:srgbClr val="FF0000"/>
                </a:solidFill>
                <a:latin typeface="Comic Sans MS"/>
                <a:cs typeface="Comic Sans MS"/>
              </a:rPr>
              <a:t>augment</a:t>
            </a:r>
            <a:r>
              <a:rPr dirty="0" smtClean="0" baseline="1708" sz="21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1574" y="746125"/>
            <a:ext cx="2121535" cy="319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ct val="116129"/>
              </a:lnSpc>
              <a:spcBef>
                <a:spcPts val="165"/>
              </a:spcBef>
            </a:pPr>
            <a:r>
              <a:rPr dirty="0" smtClean="0" sz="1400" spc="-4" b="1">
                <a:latin typeface="Comic Sans MS"/>
                <a:cs typeface="Comic Sans MS"/>
              </a:rPr>
              <a:t>P</a:t>
            </a:r>
            <a:r>
              <a:rPr dirty="0" smtClean="0" sz="1400" spc="0" b="1">
                <a:latin typeface="Comic Sans MS"/>
                <a:cs typeface="Comic Sans MS"/>
              </a:rPr>
              <a:t>ro</a:t>
            </a:r>
            <a:r>
              <a:rPr dirty="0" smtClean="0" sz="1400" spc="4" b="1">
                <a:latin typeface="Comic Sans MS"/>
                <a:cs typeface="Comic Sans MS"/>
              </a:rPr>
              <a:t>p</a:t>
            </a:r>
            <a:r>
              <a:rPr dirty="0" smtClean="0" sz="1400" spc="0" b="1">
                <a:latin typeface="Comic Sans MS"/>
                <a:cs typeface="Comic Sans MS"/>
              </a:rPr>
              <a:t>rié</a:t>
            </a:r>
            <a:r>
              <a:rPr dirty="0" smtClean="0" sz="1400" spc="-4" b="1">
                <a:latin typeface="Comic Sans MS"/>
                <a:cs typeface="Comic Sans MS"/>
              </a:rPr>
              <a:t>t</a:t>
            </a:r>
            <a:r>
              <a:rPr dirty="0" smtClean="0" sz="1400" spc="-4" b="1">
                <a:latin typeface="Comic Sans MS"/>
                <a:cs typeface="Comic Sans MS"/>
              </a:rPr>
              <a:t>é</a:t>
            </a:r>
            <a:r>
              <a:rPr dirty="0" smtClean="0" sz="1400" spc="0" b="1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63109" y="746125"/>
            <a:ext cx="2121408" cy="319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>
              <a:lnSpc>
                <a:spcPct val="116129"/>
              </a:lnSpc>
              <a:spcBef>
                <a:spcPts val="165"/>
              </a:spcBef>
            </a:pPr>
            <a:r>
              <a:rPr dirty="0" smtClean="0" sz="1400" spc="0" b="1">
                <a:latin typeface="Comic Sans MS"/>
                <a:cs typeface="Comic Sans MS"/>
              </a:rPr>
              <a:t>E</a:t>
            </a:r>
            <a:r>
              <a:rPr dirty="0" smtClean="0" sz="1400" spc="-4" b="1">
                <a:latin typeface="Comic Sans MS"/>
                <a:cs typeface="Comic Sans MS"/>
              </a:rPr>
              <a:t>f</a:t>
            </a:r>
            <a:r>
              <a:rPr dirty="0" smtClean="0" sz="1400" spc="-4" b="1">
                <a:latin typeface="Comic Sans MS"/>
                <a:cs typeface="Comic Sans MS"/>
              </a:rPr>
              <a:t>f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29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inductif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4517" y="746125"/>
            <a:ext cx="2121407" cy="319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65"/>
              </a:spcBef>
            </a:pPr>
            <a:r>
              <a:rPr dirty="0" smtClean="0" sz="1400" spc="0" b="1">
                <a:latin typeface="Comic Sans MS"/>
                <a:cs typeface="Comic Sans MS"/>
              </a:rPr>
              <a:t>E</a:t>
            </a:r>
            <a:r>
              <a:rPr dirty="0" smtClean="0" sz="1400" spc="-4" b="1">
                <a:latin typeface="Comic Sans MS"/>
                <a:cs typeface="Comic Sans MS"/>
              </a:rPr>
              <a:t>f</a:t>
            </a:r>
            <a:r>
              <a:rPr dirty="0" smtClean="0" sz="1400" spc="-4" b="1">
                <a:latin typeface="Comic Sans MS"/>
                <a:cs typeface="Comic Sans MS"/>
              </a:rPr>
              <a:t>f</a:t>
            </a:r>
            <a:r>
              <a:rPr dirty="0" smtClean="0" sz="1400" spc="-4" b="1">
                <a:latin typeface="Comic Sans MS"/>
                <a:cs typeface="Comic Sans MS"/>
              </a:rPr>
              <a:t>e</a:t>
            </a:r>
            <a:r>
              <a:rPr dirty="0" smtClean="0" sz="1400" spc="0" b="1">
                <a:latin typeface="Comic Sans MS"/>
                <a:cs typeface="Comic Sans MS"/>
              </a:rPr>
              <a:t>t</a:t>
            </a:r>
            <a:r>
              <a:rPr dirty="0" smtClean="0" sz="1400" spc="29" b="1">
                <a:latin typeface="Comic Sans MS"/>
                <a:cs typeface="Comic Sans MS"/>
              </a:rPr>
              <a:t> </a:t>
            </a:r>
            <a:r>
              <a:rPr dirty="0" smtClean="0" sz="1400" spc="0" b="1">
                <a:latin typeface="Comic Sans MS"/>
                <a:cs typeface="Comic Sans MS"/>
              </a:rPr>
              <a:t>mésomère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1574" y="1065784"/>
            <a:ext cx="2121535" cy="319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ct val="116129"/>
              </a:lnSpc>
              <a:spcBef>
                <a:spcPts val="165"/>
              </a:spcBef>
            </a:pP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ia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concer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ées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3109" y="1065784"/>
            <a:ext cx="2121408" cy="319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>
              <a:lnSpc>
                <a:spcPct val="102091"/>
              </a:lnSpc>
              <a:spcBef>
                <a:spcPts val="300"/>
              </a:spcBef>
            </a:pPr>
            <a:r>
              <a:rPr dirty="0" smtClean="0" sz="1400" spc="0">
                <a:latin typeface="Symbol"/>
                <a:cs typeface="Symbol"/>
              </a:rPr>
              <a:t>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84517" y="1065784"/>
            <a:ext cx="2121407" cy="319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2091"/>
              </a:lnSpc>
              <a:spcBef>
                <a:spcPts val="300"/>
              </a:spcBef>
            </a:pPr>
            <a:r>
              <a:rPr dirty="0" smtClean="0" sz="1400" spc="0">
                <a:latin typeface="Symbol"/>
                <a:cs typeface="Symbol"/>
              </a:rPr>
              <a:t>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1574" y="1385315"/>
            <a:ext cx="2121535" cy="319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ct val="116129"/>
              </a:lnSpc>
              <a:spcBef>
                <a:spcPts val="160"/>
              </a:spcBef>
            </a:pPr>
            <a:r>
              <a:rPr dirty="0" smtClean="0" sz="1400" spc="0">
                <a:latin typeface="Comic Sans MS"/>
                <a:cs typeface="Comic Sans MS"/>
              </a:rPr>
              <a:t>tra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sm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ssi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3109" y="1385315"/>
            <a:ext cx="2121408" cy="319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>
              <a:lnSpc>
                <a:spcPct val="116129"/>
              </a:lnSpc>
              <a:spcBef>
                <a:spcPts val="160"/>
              </a:spcBef>
            </a:pP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urte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stance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4517" y="1385315"/>
            <a:ext cx="2121407" cy="319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60"/>
              </a:spcBef>
            </a:pPr>
            <a:r>
              <a:rPr dirty="0" smtClean="0" sz="1400" spc="0">
                <a:latin typeface="Comic Sans MS"/>
                <a:cs typeface="Comic Sans MS"/>
              </a:rPr>
              <a:t>1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lia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sur</a:t>
            </a:r>
            <a:r>
              <a:rPr dirty="0" smtClean="0" sz="1400" spc="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2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1574" y="1704975"/>
            <a:ext cx="2121535" cy="16620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ct val="116129"/>
              </a:lnSpc>
              <a:spcBef>
                <a:spcPts val="165"/>
              </a:spcBef>
            </a:pPr>
            <a:r>
              <a:rPr dirty="0" smtClean="0" sz="1400" spc="0">
                <a:latin typeface="Comic Sans MS"/>
                <a:cs typeface="Comic Sans MS"/>
              </a:rPr>
              <a:t>d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eurs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3109" y="1704975"/>
            <a:ext cx="2121408" cy="16620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 marR="1382842">
              <a:lnSpc>
                <a:spcPts val="1680"/>
              </a:lnSpc>
              <a:spcBef>
                <a:spcPts val="434"/>
              </a:spcBef>
            </a:pPr>
            <a:r>
              <a:rPr dirty="0" smtClean="0" sz="1400" spc="0">
                <a:latin typeface="Comic Sans MS"/>
                <a:cs typeface="Comic Sans MS"/>
              </a:rPr>
              <a:t>+I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alkyles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métaux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4517" y="1704975"/>
            <a:ext cx="2121407" cy="16620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50"/>
              </a:spcBef>
            </a:pPr>
            <a:r>
              <a:rPr dirty="0" smtClean="0" sz="1400" spc="0">
                <a:latin typeface="Comic Sans MS"/>
                <a:cs typeface="Comic Sans MS"/>
              </a:rPr>
              <a:t>+M</a:t>
            </a:r>
            <a:endParaRPr sz="1400">
              <a:latin typeface="Comic Sans MS"/>
              <a:cs typeface="Comic Sans MS"/>
            </a:endParaRPr>
          </a:p>
          <a:p>
            <a:pPr marL="92328">
              <a:lnSpc>
                <a:spcPts val="1680"/>
              </a:lnSpc>
              <a:spcBef>
                <a:spcPts val="84"/>
              </a:spcBef>
            </a:pPr>
            <a:r>
              <a:rPr dirty="0" smtClean="0" baseline="2760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gè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  <a:p>
            <a:pPr marL="92328">
              <a:lnSpc>
                <a:spcPts val="1935"/>
              </a:lnSpc>
              <a:spcBef>
                <a:spcPts val="12"/>
              </a:spcBef>
            </a:pPr>
            <a:r>
              <a:rPr dirty="0" smtClean="0" baseline="16564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0251" sz="2100" spc="-4">
                <a:latin typeface="Comic Sans MS"/>
                <a:cs typeface="Comic Sans MS"/>
              </a:rPr>
              <a:t>O</a:t>
            </a:r>
            <a:r>
              <a:rPr dirty="0" smtClean="0" baseline="10251" sz="2100" spc="0">
                <a:latin typeface="Comic Sans MS"/>
                <a:cs typeface="Comic Sans MS"/>
              </a:rPr>
              <a:t>H,</a:t>
            </a:r>
            <a:r>
              <a:rPr dirty="0" smtClean="0" baseline="10251" sz="2100" spc="0">
                <a:latin typeface="Comic Sans MS"/>
                <a:cs typeface="Comic Sans MS"/>
              </a:rPr>
              <a:t> </a:t>
            </a:r>
            <a:r>
              <a:rPr dirty="0" smtClean="0" baseline="10251" sz="2100" spc="412">
                <a:latin typeface="Comic Sans MS"/>
                <a:cs typeface="Comic Sans MS"/>
              </a:rPr>
              <a:t> </a:t>
            </a:r>
            <a:r>
              <a:rPr dirty="0" smtClean="0" baseline="10251" sz="2100" spc="-14">
                <a:latin typeface="Comic Sans MS"/>
                <a:cs typeface="Comic Sans MS"/>
              </a:rPr>
              <a:t>O</a:t>
            </a:r>
            <a:r>
              <a:rPr dirty="0" smtClean="0" baseline="10251" sz="2100" spc="4">
                <a:latin typeface="Comic Sans MS"/>
                <a:cs typeface="Comic Sans MS"/>
              </a:rPr>
              <a:t>R</a:t>
            </a:r>
            <a:r>
              <a:rPr dirty="0" smtClean="0" baseline="10251" sz="2100" spc="0">
                <a:latin typeface="Comic Sans MS"/>
                <a:cs typeface="Comic Sans MS"/>
              </a:rPr>
              <a:t>,</a:t>
            </a:r>
            <a:r>
              <a:rPr dirty="0" smtClean="0" baseline="10251" sz="2100" spc="0">
                <a:latin typeface="Comic Sans MS"/>
                <a:cs typeface="Comic Sans MS"/>
              </a:rPr>
              <a:t> </a:t>
            </a:r>
            <a:r>
              <a:rPr dirty="0" smtClean="0" baseline="10251" sz="2100" spc="397">
                <a:latin typeface="Comic Sans MS"/>
                <a:cs typeface="Comic Sans MS"/>
              </a:rPr>
              <a:t> </a:t>
            </a:r>
            <a:r>
              <a:rPr dirty="0" smtClean="0" baseline="10251" sz="2100" spc="-14">
                <a:latin typeface="Comic Sans MS"/>
                <a:cs typeface="Comic Sans MS"/>
              </a:rPr>
              <a:t>N</a:t>
            </a:r>
            <a:r>
              <a:rPr dirty="0" smtClean="0" baseline="10251" sz="2100" spc="0">
                <a:latin typeface="Comic Sans MS"/>
                <a:cs typeface="Comic Sans MS"/>
              </a:rPr>
              <a:t>H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-2657" sz="1350" spc="0">
                <a:latin typeface="Comic Sans MS"/>
                <a:cs typeface="Comic Sans MS"/>
              </a:rPr>
              <a:t>,</a:t>
            </a:r>
            <a:r>
              <a:rPr dirty="0" smtClean="0" baseline="-2657" sz="1350" spc="0">
                <a:latin typeface="Comic Sans MS"/>
                <a:cs typeface="Comic Sans MS"/>
              </a:rPr>
              <a:t>  </a:t>
            </a:r>
            <a:r>
              <a:rPr dirty="0" smtClean="0" baseline="-2657" sz="1350" spc="230">
                <a:latin typeface="Comic Sans MS"/>
                <a:cs typeface="Comic Sans MS"/>
              </a:rPr>
              <a:t> </a:t>
            </a:r>
            <a:r>
              <a:rPr dirty="0" smtClean="0" baseline="10251" sz="2100" spc="0">
                <a:latin typeface="Comic Sans MS"/>
                <a:cs typeface="Comic Sans MS"/>
              </a:rPr>
              <a:t>N</a:t>
            </a:r>
            <a:r>
              <a:rPr dirty="0" smtClean="0" baseline="10251" sz="2100" spc="-14">
                <a:latin typeface="Comic Sans MS"/>
                <a:cs typeface="Comic Sans MS"/>
              </a:rPr>
              <a:t>H</a:t>
            </a:r>
            <a:r>
              <a:rPr dirty="0" smtClean="0" baseline="10251" sz="2100" spc="4">
                <a:latin typeface="Comic Sans MS"/>
                <a:cs typeface="Comic Sans MS"/>
              </a:rPr>
              <a:t>R</a:t>
            </a:r>
            <a:r>
              <a:rPr dirty="0" smtClean="0" baseline="10251" sz="2100" spc="0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  <a:p>
            <a:pPr marL="92328">
              <a:lnSpc>
                <a:spcPts val="1950"/>
              </a:lnSpc>
              <a:spcBef>
                <a:spcPts val="1058"/>
              </a:spcBef>
            </a:pPr>
            <a:r>
              <a:rPr dirty="0" smtClean="0" sz="1050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baseline="21261" sz="1350" spc="0">
                <a:latin typeface="Comic Sans MS"/>
                <a:cs typeface="Comic Sans MS"/>
              </a:rPr>
              <a:t>-</a:t>
            </a:r>
            <a:endParaRPr sz="900">
              <a:latin typeface="Comic Sans MS"/>
              <a:cs typeface="Comic Sans MS"/>
            </a:endParaRPr>
          </a:p>
          <a:p>
            <a:pPr marL="92328">
              <a:lnSpc>
                <a:spcPts val="1680"/>
              </a:lnSpc>
              <a:spcBef>
                <a:spcPts val="84"/>
              </a:spcBef>
            </a:pPr>
            <a:r>
              <a:rPr dirty="0" smtClean="0" baseline="2760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alkyles</a:t>
            </a:r>
            <a:endParaRPr sz="1400">
              <a:latin typeface="Comic Sans MS"/>
              <a:cs typeface="Comic Sans MS"/>
            </a:endParaRPr>
          </a:p>
          <a:p>
            <a:pPr marL="92328">
              <a:lnSpc>
                <a:spcPts val="1689"/>
              </a:lnSpc>
              <a:spcBef>
                <a:spcPts val="0"/>
              </a:spcBef>
            </a:pPr>
            <a:r>
              <a:rPr dirty="0" smtClean="0" baseline="2760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vinyle,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ényle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574" y="3367024"/>
            <a:ext cx="2121535" cy="1214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0">
              <a:lnSpc>
                <a:spcPct val="116129"/>
              </a:lnSpc>
              <a:spcBef>
                <a:spcPts val="165"/>
              </a:spcBef>
            </a:pPr>
            <a:r>
              <a:rPr dirty="0" smtClean="0" sz="1400" spc="0">
                <a:latin typeface="Comic Sans MS"/>
                <a:cs typeface="Comic Sans MS"/>
              </a:rPr>
              <a:t>ca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teurs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3109" y="3367024"/>
            <a:ext cx="2121408" cy="1214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948" marR="1184974">
              <a:lnSpc>
                <a:spcPts val="1950"/>
              </a:lnSpc>
              <a:spcBef>
                <a:spcPts val="365"/>
              </a:spcBef>
            </a:pP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91948" marR="1184974">
              <a:lnSpc>
                <a:spcPts val="1950"/>
              </a:lnSpc>
            </a:pP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al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gè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es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endParaRPr sz="1400">
              <a:latin typeface="Comic Sans MS"/>
              <a:cs typeface="Comic Sans MS"/>
            </a:endParaRPr>
          </a:p>
          <a:p>
            <a:pPr marL="91948" marR="1184974">
              <a:lnSpc>
                <a:spcPts val="1950"/>
              </a:lnSpc>
            </a:pPr>
            <a:r>
              <a:rPr dirty="0" smtClean="0" sz="1400" spc="-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H,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OR</a:t>
            </a:r>
            <a:endParaRPr sz="1400">
              <a:latin typeface="Comic Sans MS"/>
              <a:cs typeface="Comic Sans MS"/>
            </a:endParaRPr>
          </a:p>
          <a:p>
            <a:pPr marL="91948">
              <a:lnSpc>
                <a:spcPts val="1989"/>
              </a:lnSpc>
            </a:pP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H</a:t>
            </a:r>
            <a:r>
              <a:rPr dirty="0" smtClean="0" baseline="-7973" sz="1350" spc="4">
                <a:latin typeface="Comic Sans MS"/>
                <a:cs typeface="Comic Sans MS"/>
              </a:rPr>
              <a:t>2</a:t>
            </a:r>
            <a:r>
              <a:rPr dirty="0" smtClean="0" baseline="-2657" sz="1350" spc="0">
                <a:latin typeface="Comic Sans MS"/>
                <a:cs typeface="Comic Sans MS"/>
              </a:rPr>
              <a:t>,</a:t>
            </a:r>
            <a:r>
              <a:rPr dirty="0" smtClean="0" baseline="-2657" sz="1350" spc="166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NH</a:t>
            </a:r>
            <a:r>
              <a:rPr dirty="0" smtClean="0" baseline="8542" sz="2100" spc="4">
                <a:latin typeface="Comic Sans MS"/>
                <a:cs typeface="Comic Sans MS"/>
              </a:rPr>
              <a:t>R</a:t>
            </a:r>
            <a:r>
              <a:rPr dirty="0" smtClean="0" baseline="8542" sz="2100" spc="0">
                <a:latin typeface="Comic Sans MS"/>
                <a:cs typeface="Comic Sans MS"/>
              </a:rPr>
              <a:t>,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NR,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4517" y="3367024"/>
            <a:ext cx="2121407" cy="1214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16129"/>
              </a:lnSpc>
              <a:spcBef>
                <a:spcPts val="155"/>
              </a:spcBef>
            </a:pPr>
            <a:r>
              <a:rPr dirty="0" smtClean="0" sz="1400" spc="-9">
                <a:latin typeface="Comic Sans MS"/>
                <a:cs typeface="Comic Sans MS"/>
              </a:rPr>
              <a:t>-</a:t>
            </a:r>
            <a:r>
              <a:rPr dirty="0" smtClean="0" sz="1400" spc="0">
                <a:latin typeface="Comic Sans MS"/>
                <a:cs typeface="Comic Sans MS"/>
              </a:rPr>
              <a:t>M</a:t>
            </a:r>
            <a:endParaRPr sz="1400">
              <a:latin typeface="Comic Sans MS"/>
              <a:cs typeface="Comic Sans MS"/>
            </a:endParaRPr>
          </a:p>
          <a:p>
            <a:pPr marL="92328">
              <a:lnSpc>
                <a:spcPts val="1689"/>
              </a:lnSpc>
              <a:spcBef>
                <a:spcPts val="84"/>
              </a:spcBef>
            </a:pPr>
            <a:r>
              <a:rPr dirty="0" smtClean="0" baseline="2760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=O,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943" sz="2100" spc="-4">
                <a:latin typeface="Symbol"/>
                <a:cs typeface="Symbol"/>
              </a:rPr>
              <a:t>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  <a:p>
            <a:pPr marL="92328">
              <a:lnSpc>
                <a:spcPts val="1925"/>
              </a:lnSpc>
              <a:spcBef>
                <a:spcPts val="11"/>
              </a:spcBef>
            </a:pPr>
            <a:r>
              <a:rPr dirty="0" smtClean="0" baseline="16564" sz="1575" spc="-4">
                <a:solidFill>
                  <a:srgbClr val="E7E6E6"/>
                </a:solidFill>
                <a:latin typeface="Times New Roman"/>
                <a:cs typeface="Times New Roman"/>
              </a:rPr>
              <a:t>-</a:t>
            </a:r>
            <a:r>
              <a:rPr dirty="0" smtClean="0" baseline="10251" sz="2100" spc="-4">
                <a:latin typeface="Comic Sans MS"/>
                <a:cs typeface="Comic Sans MS"/>
              </a:rPr>
              <a:t>NO</a:t>
            </a:r>
            <a:r>
              <a:rPr dirty="0" smtClean="0" baseline="-7973" sz="1350" spc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749284" y="1103376"/>
            <a:ext cx="2086355" cy="1054608"/>
          </a:xfrm>
          <a:custGeom>
            <a:avLst/>
            <a:gdLst/>
            <a:ahLst/>
            <a:cxnLst/>
            <a:rect l="l" t="t" r="r" b="b"/>
            <a:pathLst>
              <a:path w="2086355" h="1054608">
                <a:moveTo>
                  <a:pt x="0" y="1054608"/>
                </a:moveTo>
                <a:lnTo>
                  <a:pt x="2086355" y="1054608"/>
                </a:lnTo>
                <a:lnTo>
                  <a:pt x="2086355" y="0"/>
                </a:lnTo>
                <a:lnTo>
                  <a:pt x="0" y="0"/>
                </a:lnTo>
                <a:lnTo>
                  <a:pt x="0" y="10546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8749284" y="1103376"/>
            <a:ext cx="2086355" cy="1054608"/>
          </a:xfrm>
          <a:custGeom>
            <a:avLst/>
            <a:gdLst/>
            <a:ahLst/>
            <a:cxnLst/>
            <a:rect l="l" t="t" r="r" b="b"/>
            <a:pathLst>
              <a:path w="2086355" h="1054608">
                <a:moveTo>
                  <a:pt x="0" y="1054608"/>
                </a:moveTo>
                <a:lnTo>
                  <a:pt x="2086355" y="1054608"/>
                </a:lnTo>
                <a:lnTo>
                  <a:pt x="2086355" y="0"/>
                </a:lnTo>
                <a:lnTo>
                  <a:pt x="0" y="0"/>
                </a:lnTo>
                <a:lnTo>
                  <a:pt x="0" y="105460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448300" y="3645407"/>
            <a:ext cx="2087879" cy="374904"/>
          </a:xfrm>
          <a:custGeom>
            <a:avLst/>
            <a:gdLst/>
            <a:ahLst/>
            <a:cxnLst/>
            <a:rect l="l" t="t" r="r" b="b"/>
            <a:pathLst>
              <a:path w="2087879" h="374903">
                <a:moveTo>
                  <a:pt x="0" y="187452"/>
                </a:moveTo>
                <a:lnTo>
                  <a:pt x="30338" y="142412"/>
                </a:lnTo>
                <a:lnTo>
                  <a:pt x="82034" y="114496"/>
                </a:lnTo>
                <a:lnTo>
                  <a:pt x="156399" y="88719"/>
                </a:lnTo>
                <a:lnTo>
                  <a:pt x="201411" y="76754"/>
                </a:lnTo>
                <a:lnTo>
                  <a:pt x="251285" y="65469"/>
                </a:lnTo>
                <a:lnTo>
                  <a:pt x="305752" y="54911"/>
                </a:lnTo>
                <a:lnTo>
                  <a:pt x="364543" y="45130"/>
                </a:lnTo>
                <a:lnTo>
                  <a:pt x="427390" y="36173"/>
                </a:lnTo>
                <a:lnTo>
                  <a:pt x="494024" y="28089"/>
                </a:lnTo>
                <a:lnTo>
                  <a:pt x="564177" y="20927"/>
                </a:lnTo>
                <a:lnTo>
                  <a:pt x="637579" y="14733"/>
                </a:lnTo>
                <a:lnTo>
                  <a:pt x="713963" y="9558"/>
                </a:lnTo>
                <a:lnTo>
                  <a:pt x="793060" y="5449"/>
                </a:lnTo>
                <a:lnTo>
                  <a:pt x="874600" y="2454"/>
                </a:lnTo>
                <a:lnTo>
                  <a:pt x="958316" y="621"/>
                </a:lnTo>
                <a:lnTo>
                  <a:pt x="1043939" y="0"/>
                </a:lnTo>
                <a:lnTo>
                  <a:pt x="1129563" y="621"/>
                </a:lnTo>
                <a:lnTo>
                  <a:pt x="1213279" y="2454"/>
                </a:lnTo>
                <a:lnTo>
                  <a:pt x="1294819" y="5449"/>
                </a:lnTo>
                <a:lnTo>
                  <a:pt x="1373916" y="9558"/>
                </a:lnTo>
                <a:lnTo>
                  <a:pt x="1450300" y="14733"/>
                </a:lnTo>
                <a:lnTo>
                  <a:pt x="1523702" y="20927"/>
                </a:lnTo>
                <a:lnTo>
                  <a:pt x="1593855" y="28089"/>
                </a:lnTo>
                <a:lnTo>
                  <a:pt x="1660489" y="36173"/>
                </a:lnTo>
                <a:lnTo>
                  <a:pt x="1723336" y="45130"/>
                </a:lnTo>
                <a:lnTo>
                  <a:pt x="1782127" y="54911"/>
                </a:lnTo>
                <a:lnTo>
                  <a:pt x="1836594" y="65469"/>
                </a:lnTo>
                <a:lnTo>
                  <a:pt x="1886468" y="76754"/>
                </a:lnTo>
                <a:lnTo>
                  <a:pt x="1931480" y="88719"/>
                </a:lnTo>
                <a:lnTo>
                  <a:pt x="1971362" y="101316"/>
                </a:lnTo>
                <a:lnTo>
                  <a:pt x="2034661" y="128211"/>
                </a:lnTo>
                <a:lnTo>
                  <a:pt x="2074217" y="157051"/>
                </a:lnTo>
                <a:lnTo>
                  <a:pt x="2087879" y="187452"/>
                </a:lnTo>
                <a:lnTo>
                  <a:pt x="2084419" y="202823"/>
                </a:lnTo>
                <a:lnTo>
                  <a:pt x="2057541" y="232491"/>
                </a:lnTo>
                <a:lnTo>
                  <a:pt x="2005845" y="260407"/>
                </a:lnTo>
                <a:lnTo>
                  <a:pt x="1931480" y="286184"/>
                </a:lnTo>
                <a:lnTo>
                  <a:pt x="1886468" y="298149"/>
                </a:lnTo>
                <a:lnTo>
                  <a:pt x="1836594" y="309434"/>
                </a:lnTo>
                <a:lnTo>
                  <a:pt x="1782127" y="319992"/>
                </a:lnTo>
                <a:lnTo>
                  <a:pt x="1723336" y="329773"/>
                </a:lnTo>
                <a:lnTo>
                  <a:pt x="1660489" y="338730"/>
                </a:lnTo>
                <a:lnTo>
                  <a:pt x="1593855" y="346814"/>
                </a:lnTo>
                <a:lnTo>
                  <a:pt x="1523702" y="353976"/>
                </a:lnTo>
                <a:lnTo>
                  <a:pt x="1450300" y="360170"/>
                </a:lnTo>
                <a:lnTo>
                  <a:pt x="1373916" y="365345"/>
                </a:lnTo>
                <a:lnTo>
                  <a:pt x="1294819" y="369454"/>
                </a:lnTo>
                <a:lnTo>
                  <a:pt x="1213279" y="372449"/>
                </a:lnTo>
                <a:lnTo>
                  <a:pt x="1129563" y="374282"/>
                </a:lnTo>
                <a:lnTo>
                  <a:pt x="1043939" y="374904"/>
                </a:lnTo>
                <a:lnTo>
                  <a:pt x="958316" y="374282"/>
                </a:lnTo>
                <a:lnTo>
                  <a:pt x="874600" y="372449"/>
                </a:lnTo>
                <a:lnTo>
                  <a:pt x="793060" y="369454"/>
                </a:lnTo>
                <a:lnTo>
                  <a:pt x="713963" y="365345"/>
                </a:lnTo>
                <a:lnTo>
                  <a:pt x="637579" y="360170"/>
                </a:lnTo>
                <a:lnTo>
                  <a:pt x="564177" y="353976"/>
                </a:lnTo>
                <a:lnTo>
                  <a:pt x="494024" y="346814"/>
                </a:lnTo>
                <a:lnTo>
                  <a:pt x="427390" y="338730"/>
                </a:lnTo>
                <a:lnTo>
                  <a:pt x="364543" y="329773"/>
                </a:lnTo>
                <a:lnTo>
                  <a:pt x="305752" y="319992"/>
                </a:lnTo>
                <a:lnTo>
                  <a:pt x="251285" y="309434"/>
                </a:lnTo>
                <a:lnTo>
                  <a:pt x="201411" y="298149"/>
                </a:lnTo>
                <a:lnTo>
                  <a:pt x="156399" y="286184"/>
                </a:lnTo>
                <a:lnTo>
                  <a:pt x="116517" y="273587"/>
                </a:lnTo>
                <a:lnTo>
                  <a:pt x="53218" y="246692"/>
                </a:lnTo>
                <a:lnTo>
                  <a:pt x="13662" y="217852"/>
                </a:lnTo>
                <a:lnTo>
                  <a:pt x="0" y="187452"/>
                </a:lnTo>
                <a:close/>
              </a:path>
            </a:pathLst>
          </a:custGeom>
          <a:ln w="12191">
            <a:solidFill>
              <a:srgbClr val="0000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375148" y="4581144"/>
            <a:ext cx="1584959" cy="502919"/>
          </a:xfrm>
          <a:custGeom>
            <a:avLst/>
            <a:gdLst/>
            <a:ahLst/>
            <a:cxnLst/>
            <a:rect l="l" t="t" r="r" b="b"/>
            <a:pathLst>
              <a:path w="1584959" h="502920">
                <a:moveTo>
                  <a:pt x="0" y="251459"/>
                </a:moveTo>
                <a:lnTo>
                  <a:pt x="10373" y="210657"/>
                </a:lnTo>
                <a:lnTo>
                  <a:pt x="40404" y="171955"/>
                </a:lnTo>
                <a:lnTo>
                  <a:pt x="88461" y="135872"/>
                </a:lnTo>
                <a:lnTo>
                  <a:pt x="152912" y="102924"/>
                </a:lnTo>
                <a:lnTo>
                  <a:pt x="190774" y="87787"/>
                </a:lnTo>
                <a:lnTo>
                  <a:pt x="232124" y="73628"/>
                </a:lnTo>
                <a:lnTo>
                  <a:pt x="276755" y="60510"/>
                </a:lnTo>
                <a:lnTo>
                  <a:pt x="324465" y="48499"/>
                </a:lnTo>
                <a:lnTo>
                  <a:pt x="375049" y="37660"/>
                </a:lnTo>
                <a:lnTo>
                  <a:pt x="428304" y="28056"/>
                </a:lnTo>
                <a:lnTo>
                  <a:pt x="484024" y="19752"/>
                </a:lnTo>
                <a:lnTo>
                  <a:pt x="542007" y="12813"/>
                </a:lnTo>
                <a:lnTo>
                  <a:pt x="602048" y="7304"/>
                </a:lnTo>
                <a:lnTo>
                  <a:pt x="663943" y="3289"/>
                </a:lnTo>
                <a:lnTo>
                  <a:pt x="727488" y="833"/>
                </a:lnTo>
                <a:lnTo>
                  <a:pt x="792479" y="0"/>
                </a:lnTo>
                <a:lnTo>
                  <a:pt x="857471" y="833"/>
                </a:lnTo>
                <a:lnTo>
                  <a:pt x="921016" y="3289"/>
                </a:lnTo>
                <a:lnTo>
                  <a:pt x="982911" y="7304"/>
                </a:lnTo>
                <a:lnTo>
                  <a:pt x="1042952" y="12813"/>
                </a:lnTo>
                <a:lnTo>
                  <a:pt x="1100935" y="19752"/>
                </a:lnTo>
                <a:lnTo>
                  <a:pt x="1156655" y="28056"/>
                </a:lnTo>
                <a:lnTo>
                  <a:pt x="1209910" y="37660"/>
                </a:lnTo>
                <a:lnTo>
                  <a:pt x="1260494" y="48499"/>
                </a:lnTo>
                <a:lnTo>
                  <a:pt x="1308204" y="60510"/>
                </a:lnTo>
                <a:lnTo>
                  <a:pt x="1352835" y="73628"/>
                </a:lnTo>
                <a:lnTo>
                  <a:pt x="1394185" y="87787"/>
                </a:lnTo>
                <a:lnTo>
                  <a:pt x="1432047" y="102924"/>
                </a:lnTo>
                <a:lnTo>
                  <a:pt x="1496498" y="135872"/>
                </a:lnTo>
                <a:lnTo>
                  <a:pt x="1544555" y="171955"/>
                </a:lnTo>
                <a:lnTo>
                  <a:pt x="1574586" y="210657"/>
                </a:lnTo>
                <a:lnTo>
                  <a:pt x="1584959" y="251459"/>
                </a:lnTo>
                <a:lnTo>
                  <a:pt x="1582332" y="272091"/>
                </a:lnTo>
                <a:lnTo>
                  <a:pt x="1561926" y="311908"/>
                </a:lnTo>
                <a:lnTo>
                  <a:pt x="1522678" y="349365"/>
                </a:lnTo>
                <a:lnTo>
                  <a:pt x="1466220" y="383945"/>
                </a:lnTo>
                <a:lnTo>
                  <a:pt x="1394185" y="415132"/>
                </a:lnTo>
                <a:lnTo>
                  <a:pt x="1352835" y="429291"/>
                </a:lnTo>
                <a:lnTo>
                  <a:pt x="1308204" y="442409"/>
                </a:lnTo>
                <a:lnTo>
                  <a:pt x="1260494" y="454420"/>
                </a:lnTo>
                <a:lnTo>
                  <a:pt x="1209910" y="465259"/>
                </a:lnTo>
                <a:lnTo>
                  <a:pt x="1156655" y="474863"/>
                </a:lnTo>
                <a:lnTo>
                  <a:pt x="1100935" y="483167"/>
                </a:lnTo>
                <a:lnTo>
                  <a:pt x="1042952" y="490106"/>
                </a:lnTo>
                <a:lnTo>
                  <a:pt x="982911" y="495615"/>
                </a:lnTo>
                <a:lnTo>
                  <a:pt x="921016" y="499630"/>
                </a:lnTo>
                <a:lnTo>
                  <a:pt x="857471" y="502086"/>
                </a:lnTo>
                <a:lnTo>
                  <a:pt x="792479" y="502919"/>
                </a:lnTo>
                <a:lnTo>
                  <a:pt x="727488" y="502086"/>
                </a:lnTo>
                <a:lnTo>
                  <a:pt x="663943" y="499630"/>
                </a:lnTo>
                <a:lnTo>
                  <a:pt x="602048" y="495615"/>
                </a:lnTo>
                <a:lnTo>
                  <a:pt x="542007" y="490106"/>
                </a:lnTo>
                <a:lnTo>
                  <a:pt x="484024" y="483167"/>
                </a:lnTo>
                <a:lnTo>
                  <a:pt x="428304" y="474863"/>
                </a:lnTo>
                <a:lnTo>
                  <a:pt x="375049" y="465259"/>
                </a:lnTo>
                <a:lnTo>
                  <a:pt x="324465" y="454420"/>
                </a:lnTo>
                <a:lnTo>
                  <a:pt x="276755" y="442409"/>
                </a:lnTo>
                <a:lnTo>
                  <a:pt x="232124" y="429291"/>
                </a:lnTo>
                <a:lnTo>
                  <a:pt x="190774" y="415132"/>
                </a:lnTo>
                <a:lnTo>
                  <a:pt x="152912" y="399995"/>
                </a:lnTo>
                <a:lnTo>
                  <a:pt x="88461" y="367047"/>
                </a:lnTo>
                <a:lnTo>
                  <a:pt x="40404" y="330964"/>
                </a:lnTo>
                <a:lnTo>
                  <a:pt x="10373" y="292262"/>
                </a:lnTo>
                <a:lnTo>
                  <a:pt x="0" y="251459"/>
                </a:lnTo>
                <a:close/>
              </a:path>
            </a:pathLst>
          </a:custGeom>
          <a:ln w="12192">
            <a:solidFill>
              <a:srgbClr val="0000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743700" y="5529072"/>
            <a:ext cx="1584959" cy="502919"/>
          </a:xfrm>
          <a:custGeom>
            <a:avLst/>
            <a:gdLst/>
            <a:ahLst/>
            <a:cxnLst/>
            <a:rect l="l" t="t" r="r" b="b"/>
            <a:pathLst>
              <a:path w="1584959" h="502920">
                <a:moveTo>
                  <a:pt x="0" y="251459"/>
                </a:moveTo>
                <a:lnTo>
                  <a:pt x="10373" y="210672"/>
                </a:lnTo>
                <a:lnTo>
                  <a:pt x="40404" y="171980"/>
                </a:lnTo>
                <a:lnTo>
                  <a:pt x="88461" y="135900"/>
                </a:lnTo>
                <a:lnTo>
                  <a:pt x="152912" y="102952"/>
                </a:lnTo>
                <a:lnTo>
                  <a:pt x="190774" y="87813"/>
                </a:lnTo>
                <a:lnTo>
                  <a:pt x="232124" y="73652"/>
                </a:lnTo>
                <a:lnTo>
                  <a:pt x="276755" y="60531"/>
                </a:lnTo>
                <a:lnTo>
                  <a:pt x="324465" y="48518"/>
                </a:lnTo>
                <a:lnTo>
                  <a:pt x="375049" y="37675"/>
                </a:lnTo>
                <a:lnTo>
                  <a:pt x="428304" y="28068"/>
                </a:lnTo>
                <a:lnTo>
                  <a:pt x="484024" y="19761"/>
                </a:lnTo>
                <a:lnTo>
                  <a:pt x="542007" y="12819"/>
                </a:lnTo>
                <a:lnTo>
                  <a:pt x="602048" y="7308"/>
                </a:lnTo>
                <a:lnTo>
                  <a:pt x="663943" y="3291"/>
                </a:lnTo>
                <a:lnTo>
                  <a:pt x="727488" y="833"/>
                </a:lnTo>
                <a:lnTo>
                  <a:pt x="792479" y="0"/>
                </a:lnTo>
                <a:lnTo>
                  <a:pt x="857471" y="833"/>
                </a:lnTo>
                <a:lnTo>
                  <a:pt x="921016" y="3291"/>
                </a:lnTo>
                <a:lnTo>
                  <a:pt x="982911" y="7308"/>
                </a:lnTo>
                <a:lnTo>
                  <a:pt x="1042952" y="12819"/>
                </a:lnTo>
                <a:lnTo>
                  <a:pt x="1100935" y="19761"/>
                </a:lnTo>
                <a:lnTo>
                  <a:pt x="1156655" y="28068"/>
                </a:lnTo>
                <a:lnTo>
                  <a:pt x="1209910" y="37675"/>
                </a:lnTo>
                <a:lnTo>
                  <a:pt x="1260494" y="48518"/>
                </a:lnTo>
                <a:lnTo>
                  <a:pt x="1308204" y="60531"/>
                </a:lnTo>
                <a:lnTo>
                  <a:pt x="1352835" y="73652"/>
                </a:lnTo>
                <a:lnTo>
                  <a:pt x="1394185" y="87813"/>
                </a:lnTo>
                <a:lnTo>
                  <a:pt x="1432047" y="102952"/>
                </a:lnTo>
                <a:lnTo>
                  <a:pt x="1496498" y="135900"/>
                </a:lnTo>
                <a:lnTo>
                  <a:pt x="1544555" y="171980"/>
                </a:lnTo>
                <a:lnTo>
                  <a:pt x="1574586" y="210672"/>
                </a:lnTo>
                <a:lnTo>
                  <a:pt x="1584959" y="251459"/>
                </a:lnTo>
                <a:lnTo>
                  <a:pt x="1582332" y="272083"/>
                </a:lnTo>
                <a:lnTo>
                  <a:pt x="1561926" y="311887"/>
                </a:lnTo>
                <a:lnTo>
                  <a:pt x="1522678" y="349338"/>
                </a:lnTo>
                <a:lnTo>
                  <a:pt x="1466220" y="383917"/>
                </a:lnTo>
                <a:lnTo>
                  <a:pt x="1394185" y="415106"/>
                </a:lnTo>
                <a:lnTo>
                  <a:pt x="1352835" y="429267"/>
                </a:lnTo>
                <a:lnTo>
                  <a:pt x="1308204" y="442388"/>
                </a:lnTo>
                <a:lnTo>
                  <a:pt x="1260494" y="454401"/>
                </a:lnTo>
                <a:lnTo>
                  <a:pt x="1209910" y="465244"/>
                </a:lnTo>
                <a:lnTo>
                  <a:pt x="1156655" y="474851"/>
                </a:lnTo>
                <a:lnTo>
                  <a:pt x="1100935" y="483158"/>
                </a:lnTo>
                <a:lnTo>
                  <a:pt x="1042952" y="490100"/>
                </a:lnTo>
                <a:lnTo>
                  <a:pt x="982911" y="495611"/>
                </a:lnTo>
                <a:lnTo>
                  <a:pt x="921016" y="499628"/>
                </a:lnTo>
                <a:lnTo>
                  <a:pt x="857471" y="502086"/>
                </a:lnTo>
                <a:lnTo>
                  <a:pt x="792479" y="502919"/>
                </a:lnTo>
                <a:lnTo>
                  <a:pt x="727488" y="502086"/>
                </a:lnTo>
                <a:lnTo>
                  <a:pt x="663943" y="499628"/>
                </a:lnTo>
                <a:lnTo>
                  <a:pt x="602048" y="495611"/>
                </a:lnTo>
                <a:lnTo>
                  <a:pt x="542007" y="490100"/>
                </a:lnTo>
                <a:lnTo>
                  <a:pt x="484024" y="483158"/>
                </a:lnTo>
                <a:lnTo>
                  <a:pt x="428304" y="474851"/>
                </a:lnTo>
                <a:lnTo>
                  <a:pt x="375049" y="465244"/>
                </a:lnTo>
                <a:lnTo>
                  <a:pt x="324465" y="454401"/>
                </a:lnTo>
                <a:lnTo>
                  <a:pt x="276755" y="442388"/>
                </a:lnTo>
                <a:lnTo>
                  <a:pt x="232124" y="429267"/>
                </a:lnTo>
                <a:lnTo>
                  <a:pt x="190774" y="415106"/>
                </a:lnTo>
                <a:lnTo>
                  <a:pt x="152912" y="399967"/>
                </a:lnTo>
                <a:lnTo>
                  <a:pt x="88461" y="367019"/>
                </a:lnTo>
                <a:lnTo>
                  <a:pt x="40404" y="330939"/>
                </a:lnTo>
                <a:lnTo>
                  <a:pt x="10373" y="292247"/>
                </a:lnTo>
                <a:lnTo>
                  <a:pt x="0" y="251459"/>
                </a:lnTo>
                <a:close/>
              </a:path>
            </a:pathLst>
          </a:custGeom>
          <a:ln w="12192">
            <a:solidFill>
              <a:srgbClr val="0000C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50240" y="199075"/>
            <a:ext cx="53459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esure</a:t>
            </a:r>
            <a:r>
              <a:rPr dirty="0" smtClean="0" baseline="2657" sz="2700" spc="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expérime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2657" sz="2700" spc="-1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l’énergie</a:t>
            </a:r>
            <a:r>
              <a:rPr dirty="0" smtClean="0" baseline="2657" sz="2700" spc="-39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9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co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j</a:t>
            </a: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ison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0240" y="679283"/>
            <a:ext cx="1077216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rgie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conjugai</a:t>
            </a:r>
            <a:r>
              <a:rPr dirty="0" smtClean="0" baseline="1708" sz="2100" spc="4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résonance)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mesurée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réalisant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rogénati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ubl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(cal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rimétrie).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0240" y="1106384"/>
            <a:ext cx="531662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rogénat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</a:t>
            </a:r>
            <a:r>
              <a:rPr dirty="0" smtClean="0" baseline="1708" sz="2100" spc="0">
                <a:latin typeface="Comic Sans MS"/>
                <a:cs typeface="Comic Sans MS"/>
              </a:rPr>
              <a:t>éthène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réac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9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ér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nce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4718" y="1850318"/>
            <a:ext cx="111193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dirty="0" smtClean="0" sz="1800" spc="-9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mtClean="0" sz="1800" spc="-4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Arial"/>
                <a:cs typeface="Arial"/>
              </a:rPr>
              <a:t>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9827" y="2029182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2903" y="2034500"/>
            <a:ext cx="1275283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=C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0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-5315" sz="1350" spc="248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+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0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52059" y="2034500"/>
            <a:ext cx="804621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dirty="0" smtClean="0" baseline="8542" sz="2100" spc="4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0" b="1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31594" y="2475190"/>
            <a:ext cx="510420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baseline="8542" sz="21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5315" sz="1350" spc="-5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-5315" sz="1350" spc="0">
                <a:solidFill>
                  <a:srgbClr val="FF0000"/>
                </a:solidFill>
                <a:latin typeface="Comic Sans MS"/>
                <a:cs typeface="Comic Sans MS"/>
              </a:rPr>
              <a:t>ia</a:t>
            </a:r>
            <a:r>
              <a:rPr dirty="0" smtClean="0" baseline="-5315" sz="1350" spc="5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-5315" sz="1350" spc="0">
                <a:solidFill>
                  <a:srgbClr val="FF0000"/>
                </a:solidFill>
                <a:latin typeface="Comic Sans MS"/>
                <a:cs typeface="Comic Sans MS"/>
              </a:rPr>
              <a:t>son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04362" y="2475190"/>
            <a:ext cx="1608492" cy="1057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8732" marR="25481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4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16</a:t>
            </a:r>
            <a:r>
              <a:rPr dirty="0" smtClean="0" baseline="3417" sz="2100" spc="-4">
                <a:latin typeface="Comic Sans MS"/>
                <a:cs typeface="Comic Sans MS"/>
              </a:rPr>
              <a:t>5</a:t>
            </a:r>
            <a:r>
              <a:rPr dirty="0" smtClean="0" baseline="3417" sz="2100" spc="0">
                <a:latin typeface="Comic Sans MS"/>
                <a:cs typeface="Comic Sans MS"/>
              </a:rPr>
              <a:t>6</a:t>
            </a:r>
            <a:endParaRPr sz="1400">
              <a:latin typeface="Comic Sans MS"/>
              <a:cs typeface="Comic Sans MS"/>
            </a:endParaRPr>
          </a:p>
          <a:p>
            <a:pPr marL="268732" marR="25481">
              <a:lnSpc>
                <a:spcPts val="1689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6</a:t>
            </a:r>
            <a:r>
              <a:rPr dirty="0" smtClean="0" baseline="1708" sz="2100" spc="0">
                <a:latin typeface="Comic Sans MS"/>
                <a:cs typeface="Comic Sans MS"/>
              </a:rPr>
              <a:t>10</a:t>
            </a:r>
            <a:endParaRPr sz="1400">
              <a:latin typeface="Comic Sans MS"/>
              <a:cs typeface="Comic Sans MS"/>
            </a:endParaRPr>
          </a:p>
          <a:p>
            <a:pPr marL="268732" marR="25481">
              <a:lnSpc>
                <a:spcPts val="167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436</a:t>
            </a:r>
            <a:endParaRPr sz="1400">
              <a:latin typeface="Comic Sans MS"/>
              <a:cs typeface="Comic Sans MS"/>
            </a:endParaRPr>
          </a:p>
          <a:p>
            <a:pPr marR="12108" algn="ctr">
              <a:lnSpc>
                <a:spcPts val="1680"/>
              </a:lnSpc>
              <a:spcBef>
                <a:spcPts val="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268732">
              <a:lnSpc>
                <a:spcPts val="1664"/>
              </a:lnSpc>
            </a:pPr>
            <a:r>
              <a:rPr dirty="0" smtClean="0" baseline="1708" sz="2100" spc="-4">
                <a:latin typeface="Comic Sans MS"/>
                <a:cs typeface="Comic Sans MS"/>
              </a:rPr>
              <a:t>-2703</a:t>
            </a:r>
            <a:r>
              <a:rPr dirty="0" smtClean="0" baseline="1708" sz="2100" spc="0">
                <a:latin typeface="Comic Sans MS"/>
                <a:cs typeface="Comic Sans MS"/>
              </a:rPr>
              <a:t>.6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70445" y="2475190"/>
            <a:ext cx="119387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6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2484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89575" y="2684756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 spc="0"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70445" y="2690074"/>
            <a:ext cx="57786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51673" y="2690074"/>
            <a:ext cx="45009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347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23784" y="3115270"/>
            <a:ext cx="1238162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283</a:t>
            </a: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89575" y="3325220"/>
            <a:ext cx="22670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Wingdings"/>
                <a:cs typeface="Wingdings"/>
              </a:rPr>
              <a:t>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46547" y="3755604"/>
            <a:ext cx="89144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Δ</a:t>
            </a:r>
            <a:r>
              <a:rPr dirty="0" smtClean="0" baseline="1708" sz="2100" spc="4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=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129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61201" y="3755604"/>
            <a:ext cx="64037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kJ/m</a:t>
            </a:r>
            <a:r>
              <a:rPr dirty="0" smtClean="0" baseline="1708" sz="2100" spc="9" b="1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8070" y="4294415"/>
            <a:ext cx="7010592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2391" sz="3000" spc="-9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391" sz="3000" spc="0">
                <a:solidFill>
                  <a:srgbClr val="FF0000"/>
                </a:solidFill>
                <a:latin typeface="Comic Sans MS"/>
                <a:cs typeface="Comic Sans MS"/>
              </a:rPr>
              <a:t>xp</a:t>
            </a:r>
            <a:r>
              <a:rPr dirty="0" smtClean="0" baseline="2391" sz="3000" spc="-9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391" sz="3000" spc="0">
                <a:solidFill>
                  <a:srgbClr val="FF0000"/>
                </a:solidFill>
                <a:latin typeface="Comic Sans MS"/>
                <a:cs typeface="Comic Sans MS"/>
              </a:rPr>
              <a:t>rim</a:t>
            </a:r>
            <a:r>
              <a:rPr dirty="0" smtClean="0" baseline="2391" sz="3000" spc="-9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391" sz="3000" spc="0">
                <a:solidFill>
                  <a:srgbClr val="FF00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2391" sz="3000" spc="-9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2391" sz="3000" spc="0">
                <a:solidFill>
                  <a:srgbClr val="FF0000"/>
                </a:solidFill>
                <a:latin typeface="Comic Sans MS"/>
                <a:cs typeface="Comic Sans MS"/>
              </a:rPr>
              <a:t>lem</a:t>
            </a:r>
            <a:r>
              <a:rPr dirty="0" smtClean="0" baseline="2391" sz="3000" spc="-9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391" sz="3000" spc="0">
                <a:solidFill>
                  <a:srgbClr val="FF00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2391" sz="3000" spc="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réac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y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rogénati</a:t>
            </a:r>
            <a:r>
              <a:rPr dirty="0" smtClean="0" baseline="3417" sz="2100" spc="-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2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nt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exot</a:t>
            </a:r>
            <a:r>
              <a:rPr dirty="0" smtClean="0" baseline="3417" sz="2100" spc="4">
                <a:latin typeface="Comic Sans MS"/>
                <a:cs typeface="Comic Sans MS"/>
              </a:rPr>
              <a:t>h</a:t>
            </a:r>
            <a:r>
              <a:rPr dirty="0" smtClean="0" baseline="3417" sz="2100" spc="0">
                <a:latin typeface="Comic Sans MS"/>
                <a:cs typeface="Comic Sans MS"/>
              </a:rPr>
              <a:t>ermiq</a:t>
            </a:r>
            <a:r>
              <a:rPr dirty="0" smtClean="0" baseline="3417" sz="2100" spc="-9">
                <a:latin typeface="Comic Sans MS"/>
                <a:cs typeface="Comic Sans MS"/>
              </a:rPr>
              <a:t>u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4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2471" y="4801703"/>
            <a:ext cx="71685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66871" y="4801703"/>
            <a:ext cx="84959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95925" y="4801703"/>
            <a:ext cx="106250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127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95925" y="5224629"/>
            <a:ext cx="2845648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25</a:t>
            </a:r>
            <a:r>
              <a:rPr dirty="0" smtClean="0" baseline="1708" sz="2100" spc="0">
                <a:latin typeface="Comic Sans MS"/>
                <a:cs typeface="Comic Sans MS"/>
              </a:rPr>
              <a:t>5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12</a:t>
            </a:r>
            <a:r>
              <a:rPr dirty="0" smtClean="0" baseline="1708" sz="2100" spc="-4">
                <a:latin typeface="Comic Sans MS"/>
                <a:cs typeface="Comic Sans MS"/>
              </a:rPr>
              <a:t>7</a:t>
            </a:r>
            <a:r>
              <a:rPr dirty="0" smtClean="0" baseline="1708" sz="2100" spc="0">
                <a:latin typeface="Comic Sans MS"/>
                <a:cs typeface="Comic Sans MS"/>
              </a:rPr>
              <a:t>.5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52471" y="5229947"/>
            <a:ext cx="225663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95925" y="5651374"/>
            <a:ext cx="2693248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24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120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2471" y="5656692"/>
            <a:ext cx="73514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6871" y="5656692"/>
            <a:ext cx="12538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</a:t>
            </a:r>
            <a:r>
              <a:rPr dirty="0" smtClean="0" baseline="1708" sz="2100" spc="-4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3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8070" y="6078399"/>
            <a:ext cx="8910003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système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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est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sta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cas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1</a:t>
            </a:r>
            <a:r>
              <a:rPr dirty="0" smtClean="0" baseline="1708" sz="2100" spc="-4">
                <a:latin typeface="Comic Sans MS"/>
                <a:cs typeface="Comic Sans MS"/>
              </a:rPr>
              <a:t>,</a:t>
            </a:r>
            <a:r>
              <a:rPr dirty="0" smtClean="0" baseline="1708" sz="2100" spc="-4">
                <a:latin typeface="Comic Sans MS"/>
                <a:cs typeface="Comic Sans MS"/>
              </a:rPr>
              <a:t>3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ène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uisque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l’hy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rogénati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uit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ins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d’éner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ie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49284" y="1103376"/>
            <a:ext cx="2086355" cy="1054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32562">
              <a:lnSpc>
                <a:spcPct val="101725"/>
              </a:lnSpc>
              <a:spcBef>
                <a:spcPts val="2038"/>
              </a:spcBef>
            </a:pP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Comp</a:t>
            </a:r>
            <a:r>
              <a:rPr dirty="0" smtClean="0" sz="1800" spc="4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sz="1800" spc="-39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alibri"/>
                <a:cs typeface="Calibri"/>
              </a:rPr>
              <a:t>aison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54583" y="252857"/>
            <a:ext cx="69670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042107" y="252857"/>
            <a:ext cx="65582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367056" y="252857"/>
            <a:ext cx="69817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331157" y="252857"/>
            <a:ext cx="66217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656741" y="252857"/>
            <a:ext cx="69817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45591" y="394676"/>
            <a:ext cx="667176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ailleurs,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</a:t>
            </a:r>
            <a:r>
              <a:rPr dirty="0" smtClean="0" baseline="1708" sz="2100" spc="9">
                <a:latin typeface="Comic Sans MS"/>
                <a:cs typeface="Comic Sans MS"/>
              </a:rPr>
              <a:t>a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1,</a:t>
            </a:r>
            <a:r>
              <a:rPr dirty="0" smtClean="0" baseline="1708" sz="2100" spc="-4">
                <a:latin typeface="Comic Sans MS"/>
                <a:cs typeface="Comic Sans MS"/>
              </a:rPr>
              <a:t>3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eut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calculer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via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én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rgies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lia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8212" y="817856"/>
            <a:ext cx="628495" cy="2392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4"/>
              </a:lnSpc>
              <a:spcBef>
                <a:spcPts val="93"/>
              </a:spcBef>
            </a:pP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2H</a:t>
            </a:r>
            <a:r>
              <a:rPr dirty="0" smtClean="0" baseline="-5315" sz="1350" spc="0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-5315" sz="1350" spc="236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717" sz="2100" spc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0974" y="823174"/>
            <a:ext cx="1514551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=C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H=</a:t>
            </a:r>
            <a:r>
              <a:rPr dirty="0" smtClean="0" baseline="8542" sz="2100" spc="-9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4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0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22594" y="823174"/>
            <a:ext cx="16097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+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5851" y="823174"/>
            <a:ext cx="1660855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4" b="1">
                <a:solidFill>
                  <a:srgbClr val="FF0000"/>
                </a:solidFill>
                <a:latin typeface="Comic Sans MS"/>
                <a:cs typeface="Comic Sans MS"/>
              </a:rPr>
              <a:t>2</a:t>
            </a:r>
            <a:r>
              <a:rPr dirty="0" smtClean="0" baseline="8542" sz="2100" spc="-4" b="1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dirty="0" smtClean="0" baseline="8542" sz="2100" spc="0" b="1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dirty="0" smtClean="0" baseline="-5315" sz="1350" spc="0" b="1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5591" y="1469202"/>
            <a:ext cx="648296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15"/>
              </a:lnSpc>
              <a:spcBef>
                <a:spcPts val="115"/>
              </a:spcBef>
            </a:pPr>
            <a:r>
              <a:rPr dirty="0" smtClean="0" baseline="9302" sz="2700" spc="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-3986" sz="1800" spc="0">
                <a:solidFill>
                  <a:srgbClr val="FF0000"/>
                </a:solidFill>
                <a:latin typeface="Comic Sans MS"/>
                <a:cs typeface="Comic Sans MS"/>
              </a:rPr>
              <a:t>iais</a:t>
            </a:r>
            <a:r>
              <a:rPr dirty="0" smtClean="0" baseline="-3986" sz="1800" spc="4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-3986" sz="1800" spc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0020" y="1508974"/>
            <a:ext cx="1609756" cy="1284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7375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6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H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4">
                <a:latin typeface="Comic Sans MS"/>
                <a:cs typeface="Comic Sans MS"/>
              </a:rPr>
              <a:t>2484</a:t>
            </a:r>
            <a:endParaRPr sz="1400">
              <a:latin typeface="Comic Sans MS"/>
              <a:cs typeface="Comic Sans MS"/>
            </a:endParaRPr>
          </a:p>
          <a:p>
            <a:pPr marL="87375" marR="26746">
              <a:lnSpc>
                <a:spcPts val="1789"/>
              </a:lnSpc>
              <a:spcBef>
                <a:spcPts val="8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=C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12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endParaRPr sz="1400">
              <a:latin typeface="Comic Sans MS"/>
              <a:cs typeface="Comic Sans MS"/>
            </a:endParaRPr>
          </a:p>
          <a:p>
            <a:pPr marL="87375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2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872</a:t>
            </a:r>
            <a:endParaRPr sz="1400">
              <a:latin typeface="Comic Sans MS"/>
              <a:cs typeface="Comic Sans MS"/>
            </a:endParaRPr>
          </a:p>
          <a:p>
            <a:pPr marL="87375" marR="26746">
              <a:lnSpc>
                <a:spcPts val="1680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1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r>
              <a:rPr dirty="0" smtClean="0" baseline="1708" sz="2100" spc="412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347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endParaRPr sz="1400">
              <a:latin typeface="Comic Sans MS"/>
              <a:cs typeface="Comic Sans MS"/>
            </a:endParaRPr>
          </a:p>
          <a:p>
            <a:pPr marL="87375" marR="26746">
              <a:lnSpc>
                <a:spcPts val="1664"/>
              </a:lnSpc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-4">
                <a:latin typeface="Comic Sans MS"/>
                <a:cs typeface="Comic Sans MS"/>
              </a:rPr>
              <a:t>9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0">
                <a:latin typeface="Comic Sans MS"/>
                <a:cs typeface="Comic Sans MS"/>
              </a:rPr>
              <a:t>3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4366" y="1508974"/>
            <a:ext cx="715410" cy="430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3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775"/>
              </a:lnSpc>
              <a:spcBef>
                <a:spcPts val="7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10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3719" y="1508974"/>
            <a:ext cx="537561" cy="430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10</a:t>
            </a:r>
            <a:r>
              <a:rPr dirty="0" smtClean="0" baseline="3417" sz="2100" spc="-4">
                <a:latin typeface="Comic Sans MS"/>
                <a:cs typeface="Comic Sans MS"/>
              </a:rPr>
              <a:t>4</a:t>
            </a:r>
            <a:r>
              <a:rPr dirty="0" smtClean="0" baseline="3417" sz="2100" spc="0">
                <a:latin typeface="Comic Sans MS"/>
                <a:cs typeface="Comic Sans MS"/>
              </a:rPr>
              <a:t>1</a:t>
            </a:r>
            <a:endParaRPr sz="1400">
              <a:latin typeface="Comic Sans MS"/>
              <a:cs typeface="Comic Sans MS"/>
            </a:endParaRPr>
          </a:p>
          <a:p>
            <a:pPr marL="18796">
              <a:lnSpc>
                <a:spcPts val="1775"/>
              </a:lnSpc>
              <a:spcBef>
                <a:spcPts val="7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140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37706" y="2376384"/>
            <a:ext cx="1312428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</a:t>
            </a:r>
            <a:r>
              <a:rPr dirty="0" smtClean="0" baseline="3417" sz="2100" spc="4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--</a:t>
            </a:r>
            <a:endParaRPr sz="1400">
              <a:latin typeface="Comic Sans MS"/>
              <a:cs typeface="Comic Sans MS"/>
            </a:endParaRPr>
          </a:p>
          <a:p>
            <a:pPr marL="5842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5</a:t>
            </a:r>
            <a:r>
              <a:rPr dirty="0" smtClean="0" baseline="1708" sz="2100" spc="0">
                <a:latin typeface="Comic Sans MS"/>
                <a:cs typeface="Comic Sans MS"/>
              </a:rPr>
              <a:t>181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18150" y="2586334"/>
            <a:ext cx="22670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Wingdings"/>
                <a:cs typeface="Wingdings"/>
              </a:rPr>
              <a:t>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0722" y="3016464"/>
            <a:ext cx="14283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Δ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-9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5</a:t>
            </a:r>
            <a:r>
              <a:rPr dirty="0" smtClean="0" baseline="1708" sz="2100" spc="0">
                <a:latin typeface="Comic Sans MS"/>
                <a:cs typeface="Comic Sans MS"/>
              </a:rPr>
              <a:t>8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5591" y="3442943"/>
            <a:ext cx="1004650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par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rapp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rt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aux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prévisi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théoriques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5</a:t>
            </a:r>
            <a:r>
              <a:rPr dirty="0" smtClean="0" baseline="1708" sz="2100" spc="0">
                <a:latin typeface="Comic Sans MS"/>
                <a:cs typeface="Comic Sans MS"/>
              </a:rPr>
              <a:t>8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kJ/mol),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l’hydrogé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ati</a:t>
            </a:r>
            <a:r>
              <a:rPr dirty="0" smtClean="0" baseline="1708" sz="2100" spc="-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du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utadiène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ur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it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mo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2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d’é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gie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</a:t>
            </a:r>
            <a:r>
              <a:rPr dirty="0" smtClean="0" baseline="1708" sz="2100" spc="-4">
                <a:latin typeface="Comic Sans MS"/>
                <a:cs typeface="Comic Sans MS"/>
              </a:rPr>
              <a:t>2</a:t>
            </a:r>
            <a:r>
              <a:rPr dirty="0" smtClean="0" baseline="1708" sz="2100" spc="-4">
                <a:latin typeface="Comic Sans MS"/>
                <a:cs typeface="Comic Sans MS"/>
              </a:rPr>
              <a:t>4</a:t>
            </a:r>
            <a:r>
              <a:rPr dirty="0" smtClean="0" baseline="1708" sz="2100" spc="0">
                <a:latin typeface="Comic Sans MS"/>
                <a:cs typeface="Comic Sans MS"/>
              </a:rPr>
              <a:t>0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kJ/mol).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591" y="3870285"/>
            <a:ext cx="10777898" cy="233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8542" sz="2100" spc="0">
                <a:latin typeface="Comic Sans MS"/>
                <a:cs typeface="Comic Sans MS"/>
              </a:rPr>
              <a:t>-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cette</a:t>
            </a:r>
            <a:r>
              <a:rPr dirty="0" smtClean="0" baseline="8542" sz="2100" spc="0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-4">
                <a:latin typeface="Comic Sans MS"/>
                <a:cs typeface="Comic Sans MS"/>
              </a:rPr>
              <a:t>f</a:t>
            </a:r>
            <a:r>
              <a:rPr dirty="0" smtClean="0" baseline="8542" sz="2100" spc="0">
                <a:latin typeface="Comic Sans MS"/>
                <a:cs typeface="Comic Sans MS"/>
              </a:rPr>
              <a:t>ér</a:t>
            </a:r>
            <a:r>
              <a:rPr dirty="0" smtClean="0" baseline="8542" sz="2100" spc="-4">
                <a:latin typeface="Comic Sans MS"/>
                <a:cs typeface="Comic Sans MS"/>
              </a:rPr>
              <a:t>e</a:t>
            </a:r>
            <a:r>
              <a:rPr dirty="0" smtClean="0" baseline="8542" sz="2100" spc="0">
                <a:latin typeface="Comic Sans MS"/>
                <a:cs typeface="Comic Sans MS"/>
              </a:rPr>
              <a:t>nce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25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1</a:t>
            </a:r>
            <a:r>
              <a:rPr dirty="0" smtClean="0" baseline="8542" sz="2100" spc="0">
                <a:latin typeface="Comic Sans MS"/>
                <a:cs typeface="Comic Sans MS"/>
              </a:rPr>
              <a:t>8</a:t>
            </a:r>
            <a:r>
              <a:rPr dirty="0" smtClean="0" baseline="8542" sz="2100" spc="-1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kJ/m</a:t>
            </a:r>
            <a:r>
              <a:rPr dirty="0" smtClean="0" baseline="8542" sz="2100" spc="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l</a:t>
            </a:r>
            <a:r>
              <a:rPr dirty="0" smtClean="0" baseline="8542" sz="2100" spc="-4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corresp</a:t>
            </a:r>
            <a:r>
              <a:rPr dirty="0" smtClean="0" baseline="8542" sz="2100" spc="9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nd</a:t>
            </a:r>
            <a:r>
              <a:rPr dirty="0" smtClean="0" baseline="8542" sz="2100" spc="-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à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l’é</a:t>
            </a:r>
            <a:r>
              <a:rPr dirty="0" smtClean="0" baseline="8542" sz="2100" spc="-4">
                <a:latin typeface="Comic Sans MS"/>
                <a:cs typeface="Comic Sans MS"/>
              </a:rPr>
              <a:t>n</a:t>
            </a:r>
            <a:r>
              <a:rPr dirty="0" smtClean="0" baseline="8542" sz="2100" spc="0">
                <a:latin typeface="Comic Sans MS"/>
                <a:cs typeface="Comic Sans MS"/>
              </a:rPr>
              <a:t>er</a:t>
            </a:r>
            <a:r>
              <a:rPr dirty="0" smtClean="0" baseline="8542" sz="2100" spc="-4">
                <a:latin typeface="Comic Sans MS"/>
                <a:cs typeface="Comic Sans MS"/>
              </a:rPr>
              <a:t>g</a:t>
            </a:r>
            <a:r>
              <a:rPr dirty="0" smtClean="0" baseline="8542" sz="2100" spc="0">
                <a:latin typeface="Comic Sans MS"/>
                <a:cs typeface="Comic Sans MS"/>
              </a:rPr>
              <a:t>ie</a:t>
            </a:r>
            <a:r>
              <a:rPr dirty="0" smtClean="0" baseline="8542" sz="2100" spc="-29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d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résonance</a:t>
            </a:r>
            <a:r>
              <a:rPr dirty="0" smtClean="0" baseline="8542" sz="2100" spc="-14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qu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8542" sz="2100" spc="-2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no</a:t>
            </a:r>
            <a:r>
              <a:rPr dirty="0" smtClean="0" baseline="8542" sz="2100" spc="4">
                <a:latin typeface="Comic Sans MS"/>
                <a:cs typeface="Comic Sans MS"/>
              </a:rPr>
              <a:t>u</a:t>
            </a:r>
            <a:r>
              <a:rPr dirty="0" smtClean="0" baseline="8542" sz="2100" spc="0">
                <a:latin typeface="Comic Sans MS"/>
                <a:cs typeface="Comic Sans MS"/>
              </a:rPr>
              <a:t>s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av</a:t>
            </a:r>
            <a:r>
              <a:rPr dirty="0" smtClean="0" baseline="8542" sz="2100" spc="4">
                <a:latin typeface="Comic Sans MS"/>
                <a:cs typeface="Comic Sans MS"/>
              </a:rPr>
              <a:t>i</a:t>
            </a:r>
            <a:r>
              <a:rPr dirty="0" smtClean="0" baseline="8542" sz="2100" spc="4">
                <a:latin typeface="Comic Sans MS"/>
                <a:cs typeface="Comic Sans MS"/>
              </a:rPr>
              <a:t>o</a:t>
            </a:r>
            <a:r>
              <a:rPr dirty="0" smtClean="0" baseline="8542" sz="2100" spc="0">
                <a:latin typeface="Comic Sans MS"/>
                <a:cs typeface="Comic Sans MS"/>
              </a:rPr>
              <a:t>ns</a:t>
            </a:r>
            <a:r>
              <a:rPr dirty="0" smtClean="0" baseline="8542" sz="2100" spc="-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a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elée</a:t>
            </a:r>
            <a:r>
              <a:rPr dirty="0" smtClean="0" baseline="8542" sz="2100" spc="-3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E</a:t>
            </a:r>
            <a:r>
              <a:rPr dirty="0" smtClean="0" baseline="-5315" sz="1350" spc="4">
                <a:latin typeface="Comic Sans MS"/>
                <a:cs typeface="Comic Sans MS"/>
              </a:rPr>
              <a:t>r</a:t>
            </a:r>
            <a:r>
              <a:rPr dirty="0" smtClean="0" baseline="-5315" sz="1350" spc="0">
                <a:latin typeface="Comic Sans MS"/>
                <a:cs typeface="Comic Sans MS"/>
              </a:rPr>
              <a:t>ésonance</a:t>
            </a:r>
            <a:r>
              <a:rPr dirty="0" smtClean="0" baseline="-5315" sz="1350" spc="0">
                <a:latin typeface="Comic Sans MS"/>
                <a:cs typeface="Comic Sans MS"/>
              </a:rPr>
              <a:t> </a:t>
            </a:r>
            <a:r>
              <a:rPr dirty="0" smtClean="0" baseline="-5315" sz="1350" spc="14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d</a:t>
            </a:r>
            <a:r>
              <a:rPr dirty="0" smtClean="0" baseline="8542" sz="2100" spc="4">
                <a:latin typeface="Comic Sans MS"/>
                <a:cs typeface="Comic Sans MS"/>
              </a:rPr>
              <a:t>a</a:t>
            </a:r>
            <a:r>
              <a:rPr dirty="0" smtClean="0" baseline="8542" sz="2100" spc="0">
                <a:latin typeface="Comic Sans MS"/>
                <a:cs typeface="Comic Sans MS"/>
              </a:rPr>
              <a:t>ns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un</a:t>
            </a:r>
            <a:r>
              <a:rPr dirty="0" smtClean="0" baseline="8542" sz="2100" spc="-9">
                <a:latin typeface="Comic Sans MS"/>
                <a:cs typeface="Comic Sans MS"/>
              </a:rPr>
              <a:t> </a:t>
            </a:r>
            <a:r>
              <a:rPr dirty="0" smtClean="0" baseline="8542" sz="2100" spc="0">
                <a:latin typeface="Comic Sans MS"/>
                <a:cs typeface="Comic Sans MS"/>
              </a:rPr>
              <a:t>cha</a:t>
            </a:r>
            <a:r>
              <a:rPr dirty="0" smtClean="0" baseline="8542" sz="2100" spc="9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itre</a:t>
            </a:r>
            <a:r>
              <a:rPr dirty="0" smtClean="0" baseline="8542" sz="2100" spc="-19">
                <a:latin typeface="Comic Sans MS"/>
                <a:cs typeface="Comic Sans MS"/>
              </a:rPr>
              <a:t> </a:t>
            </a:r>
            <a:r>
              <a:rPr dirty="0" smtClean="0" baseline="8542" sz="2100" spc="4">
                <a:latin typeface="Comic Sans MS"/>
                <a:cs typeface="Comic Sans MS"/>
              </a:rPr>
              <a:t>p</a:t>
            </a:r>
            <a:r>
              <a:rPr dirty="0" smtClean="0" baseline="8542" sz="2100" spc="0">
                <a:latin typeface="Comic Sans MS"/>
                <a:cs typeface="Comic Sans MS"/>
              </a:rPr>
              <a:t>ré</a:t>
            </a:r>
            <a:r>
              <a:rPr dirty="0" smtClean="0" baseline="8542" sz="2100" spc="-4">
                <a:latin typeface="Comic Sans MS"/>
                <a:cs typeface="Comic Sans MS"/>
              </a:rPr>
              <a:t>c</a:t>
            </a:r>
            <a:r>
              <a:rPr dirty="0" smtClean="0" baseline="8542" sz="2100" spc="0">
                <a:latin typeface="Comic Sans MS"/>
                <a:cs typeface="Comic Sans MS"/>
              </a:rPr>
              <a:t>édent.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2396" y="4796094"/>
            <a:ext cx="402742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15"/>
              </a:lnSpc>
              <a:spcBef>
                <a:spcPts val="115"/>
              </a:spcBef>
            </a:pPr>
            <a:r>
              <a:rPr dirty="0" smtClean="0" baseline="9302" sz="2700" spc="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dirty="0" smtClean="0" baseline="-3986" sz="1800" spc="-4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6736" y="4796094"/>
            <a:ext cx="1889557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=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302" sz="2700" spc="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dirty="0" smtClean="0" baseline="-3986" sz="1800" spc="244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θ</a:t>
            </a:r>
            <a:r>
              <a:rPr dirty="0" smtClean="0" baseline="-3986" sz="1800" spc="259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302" sz="2700" spc="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4534" sz="1800" spc="0">
                <a:solidFill>
                  <a:srgbClr val="FF3300"/>
                </a:solidFill>
                <a:latin typeface="Symbol"/>
                <a:cs typeface="Symbol"/>
              </a:rPr>
              <a:t></a:t>
            </a:r>
            <a:r>
              <a:rPr dirty="0" smtClean="0" baseline="-4831" sz="1800" spc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4831" sz="1800" spc="17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8525" y="4796094"/>
            <a:ext cx="579761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15"/>
              </a:lnSpc>
              <a:spcBef>
                <a:spcPts val="115"/>
              </a:spcBef>
            </a:pPr>
            <a:r>
              <a:rPr dirty="0" smtClean="0" baseline="9302" sz="2700" spc="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-4" b="1">
                <a:solidFill>
                  <a:srgbClr val="FF3300"/>
                </a:solidFill>
                <a:latin typeface="Comic Sans MS"/>
                <a:cs typeface="Comic Sans MS"/>
              </a:rPr>
              <a:t>V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DW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9398" y="4796094"/>
            <a:ext cx="563810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0"/>
              </a:lnSpc>
              <a:spcBef>
                <a:spcPts val="115"/>
              </a:spcBef>
            </a:pPr>
            <a:r>
              <a:rPr dirty="0" smtClean="0" baseline="9302" sz="2700" spc="0" b="1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r>
              <a:rPr dirty="0" smtClean="0" baseline="9302" sz="2700" spc="-9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9302" sz="2700" spc="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H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6806" y="4796094"/>
            <a:ext cx="1069857" cy="294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15"/>
              </a:lnSpc>
              <a:spcBef>
                <a:spcPts val="115"/>
              </a:spcBef>
            </a:pPr>
            <a:r>
              <a:rPr dirty="0" smtClean="0" baseline="9302" sz="2700" spc="9" b="1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r>
              <a:rPr dirty="0" smtClean="0" baseline="9302" sz="2700" spc="4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ré</a:t>
            </a:r>
            <a:r>
              <a:rPr dirty="0" smtClean="0" baseline="-3986" sz="1800" spc="4" b="1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dirty="0" smtClean="0" baseline="-3986" sz="1800" spc="4" b="1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dirty="0" smtClean="0" baseline="-3986" sz="1800" spc="-4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-3986" sz="1800" spc="4" b="1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dirty="0" smtClean="0" baseline="-3986" sz="1800" spc="-4" b="1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dirty="0" smtClean="0" baseline="-3986" sz="1800" spc="-4" b="1">
                <a:solidFill>
                  <a:srgbClr val="FF3300"/>
                </a:solidFill>
                <a:latin typeface="Comic Sans MS"/>
                <a:cs typeface="Comic Sans MS"/>
              </a:rPr>
              <a:t>c</a:t>
            </a:r>
            <a:r>
              <a:rPr dirty="0" smtClean="0" baseline="-3986" sz="1800" spc="0" b="1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7515" y="4796094"/>
            <a:ext cx="6058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b="1">
                <a:solidFill>
                  <a:srgbClr val="FF3300"/>
                </a:solidFill>
                <a:latin typeface="Comic Sans MS"/>
                <a:cs typeface="Comic Sans MS"/>
              </a:rPr>
              <a:t>+</a:t>
            </a:r>
            <a:r>
              <a:rPr dirty="0" smtClean="0" baseline="2657" sz="2700" spc="0" b="1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b="1">
                <a:solidFill>
                  <a:srgbClr val="FF3300"/>
                </a:solidFill>
                <a:latin typeface="Comic Sans MS"/>
                <a:cs typeface="Comic Sans MS"/>
              </a:rPr>
              <a:t>……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675887" y="2023843"/>
            <a:ext cx="4967272" cy="244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99871" y="267160"/>
            <a:ext cx="256238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onséqu</a:t>
            </a: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nce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im</a:t>
            </a:r>
            <a:r>
              <a:rPr dirty="0" smtClean="0" baseline="2657" sz="2700" spc="4" u="heavy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2657" sz="2700" spc="-4" u="heavy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2657" sz="2700" spc="0" u="heavy">
                <a:solidFill>
                  <a:srgbClr val="FF0000"/>
                </a:solidFill>
                <a:latin typeface="Comic Sans MS"/>
                <a:cs typeface="Comic Sans MS"/>
              </a:rPr>
              <a:t>iate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5360" y="755335"/>
            <a:ext cx="53266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tr</a:t>
            </a:r>
            <a:r>
              <a:rPr dirty="0" smtClean="0" baseline="2657" sz="2700" spc="4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sition</a:t>
            </a:r>
            <a:r>
              <a:rPr dirty="0" smtClean="0" baseline="2657" sz="2700" spc="-1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él</a:t>
            </a:r>
            <a:r>
              <a:rPr dirty="0" smtClean="0" baseline="2657" sz="2700" spc="-4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ctro</a:t>
            </a:r>
            <a:r>
              <a:rPr dirty="0" smtClean="0" baseline="2657" sz="2700" spc="9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ique</a:t>
            </a:r>
            <a:r>
              <a:rPr dirty="0" smtClean="0" baseline="2657" sz="2700" spc="-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par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absorp</a:t>
            </a:r>
            <a:r>
              <a:rPr dirty="0" smtClean="0" baseline="2657" sz="27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9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pho</a:t>
            </a:r>
            <a:r>
              <a:rPr dirty="0" smtClean="0" baseline="2657" sz="2700" spc="4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dirty="0" smtClean="0" baseline="2657" sz="2700" spc="4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291" y="1235543"/>
            <a:ext cx="6752738" cy="418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2279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Plus</a:t>
            </a:r>
            <a:r>
              <a:rPr dirty="0" smtClean="0" baseline="3417" sz="2100" spc="1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ystè</a:t>
            </a:r>
            <a:r>
              <a:rPr dirty="0" smtClean="0" baseline="3417" sz="2100" spc="-9">
                <a:latin typeface="Comic Sans MS"/>
                <a:cs typeface="Comic Sans MS"/>
              </a:rPr>
              <a:t>m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conju</a:t>
            </a:r>
            <a:r>
              <a:rPr dirty="0" smtClean="0" baseline="3417" sz="2100" spc="-9">
                <a:latin typeface="Comic Sans MS"/>
                <a:cs typeface="Comic Sans MS"/>
              </a:rPr>
              <a:t>g</a:t>
            </a:r>
            <a:r>
              <a:rPr dirty="0" smtClean="0" baseline="3417" sz="2100" spc="0">
                <a:latin typeface="Comic Sans MS"/>
                <a:cs typeface="Comic Sans MS"/>
              </a:rPr>
              <a:t>ué,</a:t>
            </a:r>
            <a:r>
              <a:rPr dirty="0" smtClean="0" baseline="3417" sz="2100" spc="94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lus</a:t>
            </a:r>
            <a:r>
              <a:rPr dirty="0" smtClean="0" baseline="3417" sz="2100" spc="1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la</a:t>
            </a:r>
            <a:r>
              <a:rPr dirty="0" smtClean="0" baseline="3417" sz="2100" spc="9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ér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nce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’é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1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g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10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entre</a:t>
            </a:r>
            <a:r>
              <a:rPr dirty="0" smtClean="0" baseline="3417" sz="2100" spc="10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le</a:t>
            </a:r>
            <a:r>
              <a:rPr dirty="0" smtClean="0" baseline="3417" sz="2100" spc="109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er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er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943" sz="2100" spc="4">
                <a:latin typeface="Symbol"/>
                <a:cs typeface="Symbol"/>
              </a:rPr>
              <a:t></a:t>
            </a:r>
            <a:r>
              <a:rPr dirty="0" smtClean="0" baseline="1708" sz="2100" spc="0">
                <a:latin typeface="Comic Sans MS"/>
                <a:cs typeface="Comic Sans MS"/>
              </a:rPr>
              <a:t>,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</a:t>
            </a:r>
            <a:r>
              <a:rPr dirty="0" smtClean="0" baseline="2070" sz="2100" spc="54">
                <a:latin typeface="Times New Roman"/>
                <a:cs typeface="Times New Roman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lum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ère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absorb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943" sz="2100" spc="4">
                <a:latin typeface="Symbol"/>
                <a:cs typeface="Symbol"/>
              </a:rPr>
              <a:t>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ira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9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ma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44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l’UV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vers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visible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17791" y="1235543"/>
            <a:ext cx="56081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au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92339" y="1235543"/>
            <a:ext cx="61450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ccu</a:t>
            </a:r>
            <a:r>
              <a:rPr dirty="0" smtClean="0" baseline="1708" sz="2100" spc="-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21751" y="1235543"/>
            <a:ext cx="23044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14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68639" y="1235543"/>
            <a:ext cx="19849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81999" y="1235543"/>
            <a:ext cx="69999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r</a:t>
            </a:r>
            <a:r>
              <a:rPr dirty="0" smtClean="0" baseline="1708" sz="2100" spc="-1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97009" y="1235543"/>
            <a:ext cx="5594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9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v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u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70033" y="1235543"/>
            <a:ext cx="75858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in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ccupé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42701" y="1235543"/>
            <a:ext cx="71986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9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i</a:t>
            </a:r>
            <a:r>
              <a:rPr dirty="0" smtClean="0" baseline="1708" sz="2100" spc="-9">
                <a:latin typeface="Comic Sans MS"/>
                <a:cs typeface="Comic Sans MS"/>
              </a:rPr>
              <a:t>m</a:t>
            </a:r>
            <a:r>
              <a:rPr dirty="0" smtClean="0" baseline="1708" sz="2100" spc="0">
                <a:latin typeface="Comic Sans MS"/>
                <a:cs typeface="Comic Sans MS"/>
              </a:rPr>
              <a:t>inu</a:t>
            </a:r>
            <a:r>
              <a:rPr dirty="0" smtClean="0" baseline="1708" sz="2100" spc="-9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77269" y="1235543"/>
            <a:ext cx="2255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Si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0291" y="4223218"/>
            <a:ext cx="3239867" cy="418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543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éthylène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-9">
                <a:latin typeface="Comic Sans MS"/>
                <a:cs typeface="Comic Sans MS"/>
              </a:rPr>
              <a:t>-</a:t>
            </a:r>
            <a:r>
              <a:rPr dirty="0" smtClean="0" baseline="3417" sz="2100" spc="0">
                <a:latin typeface="Comic Sans MS"/>
                <a:cs typeface="Comic Sans MS"/>
              </a:rPr>
              <a:t>&gt;</a:t>
            </a:r>
            <a:r>
              <a:rPr dirty="0" smtClean="0" baseline="3417" sz="2100" spc="4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b</a:t>
            </a:r>
            <a:r>
              <a:rPr dirty="0" smtClean="0" baseline="3417" sz="2100" spc="0">
                <a:latin typeface="Comic Sans MS"/>
                <a:cs typeface="Comic Sans MS"/>
              </a:rPr>
              <a:t>uta</a:t>
            </a:r>
            <a:r>
              <a:rPr dirty="0" smtClean="0" baseline="3417" sz="2100" spc="4">
                <a:latin typeface="Comic Sans MS"/>
                <a:cs typeface="Comic Sans MS"/>
              </a:rPr>
              <a:t>d</a:t>
            </a:r>
            <a:r>
              <a:rPr dirty="0" smtClean="0" baseline="3417" sz="2100" spc="0">
                <a:latin typeface="Comic Sans MS"/>
                <a:cs typeface="Comic Sans MS"/>
              </a:rPr>
              <a:t>iène</a:t>
            </a:r>
            <a:r>
              <a:rPr dirty="0" smtClean="0" baseline="3417" sz="2100" spc="-3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841804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minue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h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943" sz="2100" spc="0">
                <a:latin typeface="Symbol"/>
                <a:cs typeface="Symbol"/>
              </a:rPr>
              <a:t>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9396" y="4863552"/>
            <a:ext cx="670658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ray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ement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éle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trom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gn</a:t>
            </a:r>
            <a:r>
              <a:rPr dirty="0" smtClean="0" baseline="1708" sz="2100" spc="-4">
                <a:latin typeface="Comic Sans MS"/>
                <a:cs typeface="Comic Sans MS"/>
              </a:rPr>
              <a:t>é</a:t>
            </a:r>
            <a:r>
              <a:rPr dirty="0" smtClean="0" baseline="1708" sz="2100" spc="0">
                <a:latin typeface="Comic Sans MS"/>
                <a:cs typeface="Comic Sans MS"/>
              </a:rPr>
              <a:t>tiq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3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d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lus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gra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ngueur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d’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nde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(vers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visible)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93796" y="5292450"/>
            <a:ext cx="2853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dirty="0" smtClean="0" sz="1800" spc="0">
                <a:latin typeface="Symbol"/>
                <a:cs typeface="Symbol"/>
              </a:rPr>
              <a:t>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60010" y="5292450"/>
            <a:ext cx="2853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dirty="0" smtClean="0" sz="1800" spc="0">
                <a:latin typeface="Symbol"/>
                <a:cs typeface="Symbol"/>
              </a:rPr>
              <a:t>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9396" y="5299268"/>
            <a:ext cx="819062" cy="802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027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latin typeface="Comic Sans MS"/>
                <a:cs typeface="Comic Sans MS"/>
              </a:rPr>
              <a:t>h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160"/>
              </a:lnSpc>
              <a:spcBef>
                <a:spcPts val="5"/>
              </a:spcBef>
            </a:pPr>
            <a:r>
              <a:rPr dirty="0" smtClean="0" baseline="3023" sz="2700" spc="0">
                <a:latin typeface="Symbol"/>
                <a:cs typeface="Symbol"/>
              </a:rPr>
              <a:t></a:t>
            </a:r>
            <a:r>
              <a:rPr dirty="0" smtClean="0" baseline="3220" sz="2700" spc="84">
                <a:latin typeface="Times New Roman"/>
                <a:cs typeface="Times New Roman"/>
              </a:rPr>
              <a:t> </a:t>
            </a:r>
            <a:r>
              <a:rPr dirty="0" smtClean="0" baseline="3023" sz="2700" spc="0">
                <a:latin typeface="Symbol"/>
                <a:cs typeface="Symbol"/>
              </a:rPr>
              <a:t></a:t>
            </a:r>
            <a:r>
              <a:rPr dirty="0" smtClean="0" baseline="3220" sz="2700" spc="84">
                <a:latin typeface="Times New Roman"/>
                <a:cs typeface="Times New Roman"/>
              </a:rPr>
              <a:t> </a:t>
            </a:r>
            <a:r>
              <a:rPr dirty="0" smtClean="0" baseline="3023" sz="2700" spc="-4">
                <a:latin typeface="Symbol"/>
                <a:cs typeface="Symbol"/>
              </a:rPr>
              <a:t></a:t>
            </a:r>
            <a:r>
              <a:rPr dirty="0" smtClean="0" baseline="2657" sz="2700" spc="0">
                <a:latin typeface="Comic Sans MS"/>
                <a:cs typeface="Comic Sans MS"/>
              </a:rPr>
              <a:t>*</a:t>
            </a:r>
            <a:endParaRPr sz="1800">
              <a:latin typeface="Comic Sans MS"/>
              <a:cs typeface="Comic Sans MS"/>
            </a:endParaRPr>
          </a:p>
          <a:p>
            <a:pPr marL="12700" marR="9344">
              <a:lnSpc>
                <a:spcPts val="2115"/>
              </a:lnSpc>
            </a:pPr>
            <a:r>
              <a:rPr dirty="0" smtClean="0" baseline="1328" sz="2700" spc="4">
                <a:latin typeface="Comic Sans MS"/>
                <a:cs typeface="Comic Sans MS"/>
              </a:rPr>
              <a:t>12</a:t>
            </a:r>
            <a:r>
              <a:rPr dirty="0" smtClean="0" baseline="1328" sz="2700" spc="0">
                <a:latin typeface="Comic Sans MS"/>
                <a:cs typeface="Comic Sans MS"/>
              </a:rPr>
              <a:t>5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4">
                <a:latin typeface="Comic Sans MS"/>
                <a:cs typeface="Comic Sans MS"/>
              </a:rPr>
              <a:t>nm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8196" y="5299268"/>
            <a:ext cx="934051" cy="802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859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é</a:t>
            </a:r>
            <a:r>
              <a:rPr dirty="0" smtClean="0" baseline="2657" sz="2700" spc="4">
                <a:latin typeface="Comic Sans MS"/>
                <a:cs typeface="Comic Sans MS"/>
              </a:rPr>
              <a:t>t</a:t>
            </a:r>
            <a:r>
              <a:rPr dirty="0" smtClean="0" baseline="2657" sz="2700" spc="4">
                <a:latin typeface="Comic Sans MS"/>
                <a:cs typeface="Comic Sans MS"/>
              </a:rPr>
              <a:t>h</a:t>
            </a:r>
            <a:r>
              <a:rPr dirty="0" smtClean="0" baseline="2657" sz="2700" spc="0">
                <a:latin typeface="Comic Sans MS"/>
                <a:cs typeface="Comic Sans MS"/>
              </a:rPr>
              <a:t>è</a:t>
            </a:r>
            <a:r>
              <a:rPr dirty="0" smtClean="0" baseline="2657" sz="2700" spc="4"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  <a:p>
            <a:pPr marL="149859" marR="6530">
              <a:lnSpc>
                <a:spcPts val="2160"/>
              </a:lnSpc>
              <a:spcBef>
                <a:spcPts val="5"/>
              </a:spcBef>
            </a:pPr>
            <a:r>
              <a:rPr dirty="0" smtClean="0" baseline="3023" sz="2700" spc="0">
                <a:latin typeface="Symbol"/>
                <a:cs typeface="Symbol"/>
              </a:rPr>
              <a:t></a:t>
            </a:r>
            <a:r>
              <a:rPr dirty="0" smtClean="0" baseline="3220" sz="2700" spc="84">
                <a:latin typeface="Times New Roman"/>
                <a:cs typeface="Times New Roman"/>
              </a:rPr>
              <a:t> </a:t>
            </a:r>
            <a:r>
              <a:rPr dirty="0" smtClean="0" baseline="3023" sz="2700" spc="0">
                <a:latin typeface="Symbol"/>
                <a:cs typeface="Symbol"/>
              </a:rPr>
              <a:t></a:t>
            </a:r>
            <a:r>
              <a:rPr dirty="0" smtClean="0" baseline="3220" sz="2700" spc="75">
                <a:latin typeface="Times New Roman"/>
                <a:cs typeface="Times New Roman"/>
              </a:rPr>
              <a:t> </a:t>
            </a:r>
            <a:r>
              <a:rPr dirty="0" smtClean="0" baseline="3023" sz="2700" spc="-29">
                <a:latin typeface="Symbol"/>
                <a:cs typeface="Symbol"/>
              </a:rPr>
              <a:t></a:t>
            </a:r>
            <a:r>
              <a:rPr dirty="0" smtClean="0" baseline="2657" sz="2700" spc="0">
                <a:latin typeface="Comic Sans MS"/>
                <a:cs typeface="Comic Sans MS"/>
              </a:rPr>
              <a:t>*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15"/>
              </a:lnSpc>
            </a:pPr>
            <a:r>
              <a:rPr dirty="0" smtClean="0" baseline="1328" sz="2700" spc="4">
                <a:latin typeface="Comic Sans MS"/>
                <a:cs typeface="Comic Sans MS"/>
              </a:rPr>
              <a:t>18</a:t>
            </a:r>
            <a:r>
              <a:rPr dirty="0" smtClean="0" baseline="1328" sz="2700" spc="0">
                <a:latin typeface="Comic Sans MS"/>
                <a:cs typeface="Comic Sans MS"/>
              </a:rPr>
              <a:t>5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4">
                <a:latin typeface="Comic Sans MS"/>
                <a:cs typeface="Comic Sans MS"/>
              </a:rPr>
              <a:t>nm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74410" y="5299268"/>
            <a:ext cx="1090862" cy="802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050"/>
              </a:lnSpc>
              <a:spcBef>
                <a:spcPts val="102"/>
              </a:spcBef>
            </a:pPr>
            <a:r>
              <a:rPr dirty="0" smtClean="0" baseline="2657" sz="2700" spc="0">
                <a:latin typeface="Comic Sans MS"/>
                <a:cs typeface="Comic Sans MS"/>
              </a:rPr>
              <a:t>but</a:t>
            </a:r>
            <a:r>
              <a:rPr dirty="0" smtClean="0" baseline="2657" sz="2700" spc="4">
                <a:latin typeface="Comic Sans MS"/>
                <a:cs typeface="Comic Sans MS"/>
              </a:rPr>
              <a:t>a</a:t>
            </a:r>
            <a:r>
              <a:rPr dirty="0" smtClean="0" baseline="2657" sz="2700" spc="0">
                <a:latin typeface="Comic Sans MS"/>
                <a:cs typeface="Comic Sans MS"/>
              </a:rPr>
              <a:t>diène</a:t>
            </a:r>
            <a:endParaRPr sz="1800">
              <a:latin typeface="Comic Sans MS"/>
              <a:cs typeface="Comic Sans MS"/>
            </a:endParaRPr>
          </a:p>
          <a:p>
            <a:pPr marL="186536" marR="112315" algn="ctr">
              <a:lnSpc>
                <a:spcPts val="2160"/>
              </a:lnSpc>
              <a:spcBef>
                <a:spcPts val="5"/>
              </a:spcBef>
            </a:pPr>
            <a:r>
              <a:rPr dirty="0" smtClean="0" baseline="3023" sz="2700" spc="0">
                <a:latin typeface="Symbol"/>
                <a:cs typeface="Symbol"/>
              </a:rPr>
              <a:t></a:t>
            </a:r>
            <a:r>
              <a:rPr dirty="0" smtClean="0" baseline="3220" sz="2700" spc="84">
                <a:latin typeface="Times New Roman"/>
                <a:cs typeface="Times New Roman"/>
              </a:rPr>
              <a:t> </a:t>
            </a:r>
            <a:r>
              <a:rPr dirty="0" smtClean="0" baseline="3023" sz="2700" spc="0">
                <a:latin typeface="Symbol"/>
                <a:cs typeface="Symbol"/>
              </a:rPr>
              <a:t></a:t>
            </a:r>
            <a:r>
              <a:rPr dirty="0" smtClean="0" baseline="3220" sz="2700" spc="84">
                <a:latin typeface="Times New Roman"/>
                <a:cs typeface="Times New Roman"/>
              </a:rPr>
              <a:t> </a:t>
            </a:r>
            <a:r>
              <a:rPr dirty="0" smtClean="0" baseline="3023" sz="2700" spc="-25">
                <a:latin typeface="Symbol"/>
                <a:cs typeface="Symbol"/>
              </a:rPr>
              <a:t></a:t>
            </a:r>
            <a:r>
              <a:rPr dirty="0" smtClean="0" baseline="2657" sz="2700" spc="0">
                <a:latin typeface="Comic Sans MS"/>
                <a:cs typeface="Comic Sans MS"/>
              </a:rPr>
              <a:t>*</a:t>
            </a:r>
            <a:endParaRPr sz="1800">
              <a:latin typeface="Comic Sans MS"/>
              <a:cs typeface="Comic Sans MS"/>
            </a:endParaRPr>
          </a:p>
          <a:p>
            <a:pPr marL="118491" marR="162654" algn="ctr">
              <a:lnSpc>
                <a:spcPts val="2115"/>
              </a:lnSpc>
            </a:pPr>
            <a:r>
              <a:rPr dirty="0" smtClean="0" baseline="1328" sz="2700" spc="4">
                <a:latin typeface="Comic Sans MS"/>
                <a:cs typeface="Comic Sans MS"/>
              </a:rPr>
              <a:t>21</a:t>
            </a:r>
            <a:r>
              <a:rPr dirty="0" smtClean="0" baseline="1328" sz="2700" spc="0">
                <a:latin typeface="Comic Sans MS"/>
                <a:cs typeface="Comic Sans MS"/>
              </a:rPr>
              <a:t>7</a:t>
            </a:r>
            <a:r>
              <a:rPr dirty="0" smtClean="0" baseline="1328" sz="2700" spc="0">
                <a:latin typeface="Comic Sans MS"/>
                <a:cs typeface="Comic Sans MS"/>
              </a:rPr>
              <a:t> </a:t>
            </a:r>
            <a:r>
              <a:rPr dirty="0" smtClean="0" baseline="1328" sz="2700" spc="4">
                <a:latin typeface="Comic Sans MS"/>
                <a:cs typeface="Comic Sans MS"/>
              </a:rPr>
              <a:t>nm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4742" y="5841445"/>
            <a:ext cx="1851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dirty="0" smtClean="0" sz="1800" spc="0">
                <a:latin typeface="Symbol"/>
                <a:cs typeface="Symbol"/>
              </a:rPr>
              <a:t>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291" y="6387908"/>
            <a:ext cx="3072673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2279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 b="1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3417" sz="2100" spc="9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3417" sz="2100" spc="8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conj</a:t>
            </a:r>
            <a:r>
              <a:rPr dirty="0" smtClean="0" baseline="3417" sz="2100" spc="-9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3417" sz="2100" spc="-1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ison</a:t>
            </a:r>
            <a:r>
              <a:rPr dirty="0" smtClean="0" baseline="3417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au</a:t>
            </a:r>
            <a:r>
              <a:rPr dirty="0" smtClean="0" baseline="3417" sz="2100" spc="-9" b="1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me</a:t>
            </a:r>
            <a:r>
              <a:rPr dirty="0" smtClean="0" baseline="3417" sz="2100" spc="-4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3417" sz="2100" spc="-4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3417" sz="2100" spc="0" b="1">
                <a:solidFill>
                  <a:srgbClr val="FF0000"/>
                </a:solidFill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’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ultravi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ve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1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r>
              <a:rPr dirty="0" smtClean="0" baseline="1708" sz="2100" spc="1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visibl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9555" y="6387908"/>
            <a:ext cx="202491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9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8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ng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eur</a:t>
            </a:r>
            <a:r>
              <a:rPr dirty="0" smtClean="0" baseline="1708" sz="2100" spc="7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-14" b="1">
                <a:solidFill>
                  <a:srgbClr val="FF0000"/>
                </a:solidFill>
                <a:latin typeface="Comic Sans MS"/>
                <a:cs typeface="Comic Sans MS"/>
              </a:rPr>
              <a:t>’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0258" y="6387908"/>
            <a:ext cx="392541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1708" sz="2100" spc="8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lum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è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re</a:t>
            </a:r>
            <a:r>
              <a:rPr dirty="0" smtClean="0" baseline="1708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ra</a:t>
            </a:r>
            <a:r>
              <a:rPr dirty="0" smtClean="0" baseline="1708" sz="2100" spc="8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gr</a:t>
            </a:r>
            <a:r>
              <a:rPr dirty="0" smtClean="0" baseline="1708" sz="2100" spc="-14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nde</a:t>
            </a:r>
            <a:r>
              <a:rPr dirty="0" smtClean="0" baseline="1708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-4" b="1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dirty="0" smtClean="0" baseline="1708" sz="2100" spc="8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nc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81769" y="6387908"/>
            <a:ext cx="231952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lus</a:t>
            </a:r>
            <a:r>
              <a:rPr dirty="0" smtClean="0" baseline="1708" sz="2100" spc="10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1708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ira</a:t>
            </a:r>
            <a:r>
              <a:rPr dirty="0" smtClean="0" baseline="1708" sz="2100" spc="7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708" sz="2100" spc="79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dirty="0" smtClean="0" baseline="1708" sz="2100" spc="9" b="1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1708" sz="2100" spc="-9" b="1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708" sz="2100" spc="0" b="1">
                <a:solidFill>
                  <a:srgbClr val="FF0000"/>
                </a:solidFill>
                <a:latin typeface="Comic Sans MS"/>
                <a:cs typeface="Comic Sans MS"/>
              </a:rPr>
              <a:t>ine</a:t>
            </a:r>
            <a:r>
              <a:rPr dirty="0" smtClean="0" baseline="1708" sz="2100" spc="84" b="1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708" sz="2100" spc="4" b="1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52113" y="321182"/>
            <a:ext cx="6893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20" y="850391"/>
            <a:ext cx="8531352" cy="1106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941308" y="1886712"/>
            <a:ext cx="2574036" cy="4631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79932" y="2563368"/>
            <a:ext cx="4361688" cy="209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96264" y="391917"/>
            <a:ext cx="476834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4">
                <a:latin typeface="Verdana"/>
                <a:cs typeface="Verdana"/>
              </a:rPr>
              <a:t>L</a:t>
            </a:r>
            <a:r>
              <a:rPr dirty="0" smtClean="0" sz="1800" spc="0">
                <a:latin typeface="Verdana"/>
                <a:cs typeface="Verdana"/>
              </a:rPr>
              <a:t>e</a:t>
            </a:r>
            <a:r>
              <a:rPr dirty="0" smtClean="0" sz="1800" spc="0">
                <a:latin typeface="Verdana"/>
                <a:cs typeface="Verdana"/>
              </a:rPr>
              <a:t> 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0">
                <a:latin typeface="Verdana"/>
                <a:cs typeface="Verdana"/>
              </a:rPr>
              <a:t>copène</a:t>
            </a:r>
            <a:r>
              <a:rPr dirty="0" smtClean="0" sz="1800" spc="4">
                <a:latin typeface="Verdana"/>
                <a:cs typeface="Verdana"/>
              </a:rPr>
              <a:t> </a:t>
            </a:r>
            <a:r>
              <a:rPr dirty="0" smtClean="0" sz="1800" spc="0">
                <a:latin typeface="Verdana"/>
                <a:cs typeface="Verdana"/>
              </a:rPr>
              <a:t>,</a:t>
            </a:r>
            <a:r>
              <a:rPr dirty="0" smtClean="0" sz="1800" spc="0">
                <a:latin typeface="Verdana"/>
                <a:cs typeface="Verdana"/>
              </a:rPr>
              <a:t> </a:t>
            </a:r>
            <a:r>
              <a:rPr dirty="0" smtClean="0" sz="1800" spc="-9">
                <a:latin typeface="Verdana"/>
                <a:cs typeface="Verdana"/>
              </a:rPr>
              <a:t>p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ment</a:t>
            </a:r>
            <a:r>
              <a:rPr dirty="0" smtClean="0" sz="1800" spc="25">
                <a:latin typeface="Verdana"/>
                <a:cs typeface="Verdana"/>
              </a:rPr>
              <a:t> </a:t>
            </a:r>
            <a:r>
              <a:rPr dirty="0" smtClean="0" sz="1800" spc="0">
                <a:latin typeface="Verdana"/>
                <a:cs typeface="Verdana"/>
              </a:rPr>
              <a:t>rou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e</a:t>
            </a:r>
            <a:r>
              <a:rPr dirty="0" smtClean="0" sz="1800" spc="9">
                <a:latin typeface="Verdana"/>
                <a:cs typeface="Verdana"/>
              </a:rPr>
              <a:t> </a:t>
            </a: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es</a:t>
            </a:r>
            <a:r>
              <a:rPr dirty="0" smtClean="0" sz="1800" spc="9">
                <a:latin typeface="Verdana"/>
                <a:cs typeface="Verdana"/>
              </a:rPr>
              <a:t> </a:t>
            </a:r>
            <a:r>
              <a:rPr dirty="0" smtClean="0" sz="1800" spc="0">
                <a:latin typeface="Verdana"/>
                <a:cs typeface="Verdana"/>
              </a:rPr>
              <a:t>tomat</a:t>
            </a:r>
            <a:r>
              <a:rPr dirty="0" smtClean="0" sz="1800" spc="-4">
                <a:latin typeface="Verdana"/>
                <a:cs typeface="Verdana"/>
              </a:rPr>
              <a:t>e</a:t>
            </a:r>
            <a:r>
              <a:rPr dirty="0" smtClean="0" sz="1800" spc="0"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764" y="2189348"/>
            <a:ext cx="7863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In</a:t>
            </a: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9">
                <a:latin typeface="Verdana"/>
                <a:cs typeface="Verdana"/>
              </a:rPr>
              <a:t>i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o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5551" y="2189348"/>
            <a:ext cx="1634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803" y="2189348"/>
            <a:ext cx="100042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latin typeface="Verdana"/>
                <a:cs typeface="Verdana"/>
              </a:rPr>
              <a:t>p</a:t>
            </a:r>
            <a:r>
              <a:rPr dirty="0" smtClean="0" sz="1800" spc="4">
                <a:latin typeface="Verdana"/>
                <a:cs typeface="Verdana"/>
              </a:rPr>
              <a:t>i</a:t>
            </a:r>
            <a:r>
              <a:rPr dirty="0" smtClean="0" sz="1800" spc="-4">
                <a:latin typeface="Verdana"/>
                <a:cs typeface="Verdana"/>
              </a:rPr>
              <a:t>g</a:t>
            </a:r>
            <a:r>
              <a:rPr dirty="0" smtClean="0" sz="1800" spc="0">
                <a:latin typeface="Verdana"/>
                <a:cs typeface="Verdana"/>
              </a:rPr>
              <a:t>ment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3702" y="2189348"/>
            <a:ext cx="34608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4">
                <a:latin typeface="Verdana"/>
                <a:cs typeface="Verdana"/>
              </a:rPr>
              <a:t>d</a:t>
            </a:r>
            <a:r>
              <a:rPr dirty="0" smtClean="0" sz="1800" spc="0">
                <a:latin typeface="Verdana"/>
                <a:cs typeface="Verdana"/>
              </a:rPr>
              <a:t>u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2205" y="2189348"/>
            <a:ext cx="126713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-4">
                <a:latin typeface="Verdana"/>
                <a:cs typeface="Verdana"/>
              </a:rPr>
              <a:t>b</a:t>
            </a:r>
            <a:r>
              <a:rPr dirty="0" smtClean="0" sz="1800" spc="9">
                <a:latin typeface="Verdana"/>
                <a:cs typeface="Verdana"/>
              </a:rPr>
              <a:t>l</a:t>
            </a:r>
            <a:r>
              <a:rPr dirty="0" smtClean="0" sz="1800" spc="0">
                <a:latin typeface="Verdana"/>
                <a:cs typeface="Verdana"/>
              </a:rPr>
              <a:t>u</a:t>
            </a:r>
            <a:r>
              <a:rPr dirty="0" smtClean="0" sz="1800" spc="9">
                <a:latin typeface="Verdana"/>
                <a:cs typeface="Verdana"/>
              </a:rPr>
              <a:t>e</a:t>
            </a:r>
            <a:r>
              <a:rPr dirty="0" smtClean="0" sz="1800" spc="0">
                <a:latin typeface="Verdana"/>
                <a:cs typeface="Verdana"/>
              </a:rPr>
              <a:t>-jeans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2329" y="2245741"/>
            <a:ext cx="21913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-94">
                <a:latin typeface="Calibri"/>
                <a:cs typeface="Calibri"/>
              </a:rPr>
              <a:t>V</a:t>
            </a:r>
            <a:r>
              <a:rPr dirty="0" smtClean="0" baseline="2730" sz="3000" spc="0">
                <a:latin typeface="Calibri"/>
                <a:cs typeface="Calibri"/>
              </a:rPr>
              <a:t>ert</a:t>
            </a:r>
            <a:r>
              <a:rPr dirty="0" smtClean="0" baseline="2730" sz="3000" spc="0">
                <a:latin typeface="Calibri"/>
                <a:cs typeface="Calibri"/>
              </a:rPr>
              <a:t> </a:t>
            </a:r>
            <a:r>
              <a:rPr dirty="0" smtClean="0" baseline="2730" sz="3000" spc="0">
                <a:latin typeface="Calibri"/>
                <a:cs typeface="Calibri"/>
              </a:rPr>
              <a:t>:</a:t>
            </a:r>
            <a:r>
              <a:rPr dirty="0" smtClean="0" baseline="2730" sz="3000" spc="-4">
                <a:latin typeface="Calibri"/>
                <a:cs typeface="Calibri"/>
              </a:rPr>
              <a:t> </a:t>
            </a:r>
            <a:r>
              <a:rPr dirty="0" smtClean="0" baseline="2730" sz="3000" spc="0">
                <a:latin typeface="Calibri"/>
                <a:cs typeface="Calibri"/>
              </a:rPr>
              <a:t>la</a:t>
            </a:r>
            <a:r>
              <a:rPr dirty="0" smtClean="0" baseline="2730" sz="3000" spc="0">
                <a:latin typeface="Calibri"/>
                <a:cs typeface="Calibri"/>
              </a:rPr>
              <a:t> </a:t>
            </a:r>
            <a:r>
              <a:rPr dirty="0" smtClean="0" baseline="2730" sz="3000" spc="0">
                <a:latin typeface="Calibri"/>
                <a:cs typeface="Calibri"/>
              </a:rPr>
              <a:t>c</a:t>
            </a:r>
            <a:r>
              <a:rPr dirty="0" smtClean="0" baseline="2730" sz="3000" spc="4">
                <a:latin typeface="Calibri"/>
                <a:cs typeface="Calibri"/>
              </a:rPr>
              <a:t>h</a:t>
            </a:r>
            <a:r>
              <a:rPr dirty="0" smtClean="0" baseline="2730" sz="3000" spc="0">
                <a:latin typeface="Calibri"/>
                <a:cs typeface="Calibri"/>
              </a:rPr>
              <a:t>lo</a:t>
            </a:r>
            <a:r>
              <a:rPr dirty="0" smtClean="0" baseline="2730" sz="3000" spc="-44">
                <a:latin typeface="Calibri"/>
                <a:cs typeface="Calibri"/>
              </a:rPr>
              <a:t>r</a:t>
            </a:r>
            <a:r>
              <a:rPr dirty="0" smtClean="0" baseline="2730" sz="3000" spc="0">
                <a:latin typeface="Calibri"/>
                <a:cs typeface="Calibri"/>
              </a:rPr>
              <a:t>op</a:t>
            </a:r>
            <a:r>
              <a:rPr dirty="0" smtClean="0" baseline="2730" sz="3000" spc="-29">
                <a:latin typeface="Calibri"/>
                <a:cs typeface="Calibri"/>
              </a:rPr>
              <a:t>h</a:t>
            </a:r>
            <a:r>
              <a:rPr dirty="0" smtClean="0" baseline="2730" sz="3000" spc="0">
                <a:latin typeface="Calibri"/>
                <a:cs typeface="Calibri"/>
              </a:rPr>
              <a:t>ylle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C00000"/>
                </a:solidFill>
                <a:latin typeface="Calibri"/>
                <a:cs typeface="Calibri"/>
              </a:rPr>
              <a:t>37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831080" y="2161032"/>
            <a:ext cx="6495287" cy="262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5239" y="125711"/>
            <a:ext cx="4663838" cy="1189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cel</a:t>
            </a:r>
            <a:r>
              <a:rPr dirty="0" smtClean="0" baseline="2989" sz="2400" spc="-9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es</a:t>
            </a:r>
            <a:r>
              <a:rPr dirty="0" smtClean="0" baseline="2989" sz="2400" spc="-24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=</a:t>
            </a:r>
            <a:r>
              <a:rPr dirty="0" smtClean="0" baseline="2989" sz="2400" spc="-13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unit</a:t>
            </a:r>
            <a:r>
              <a:rPr dirty="0" smtClean="0" baseline="2989" sz="2400" spc="4">
                <a:solidFill>
                  <a:srgbClr val="F32D0D"/>
                </a:solidFill>
                <a:latin typeface="Comic Sans MS"/>
                <a:cs typeface="Comic Sans MS"/>
              </a:rPr>
              <a:t>é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s</a:t>
            </a:r>
            <a:r>
              <a:rPr dirty="0" smtClean="0" baseline="2989" sz="2400" spc="-45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solidFill>
                  <a:srgbClr val="F32D0D"/>
                </a:solidFill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da</a:t>
            </a:r>
            <a:r>
              <a:rPr dirty="0" smtClean="0" baseline="2989" sz="2400" spc="-4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tales</a:t>
            </a:r>
            <a:r>
              <a:rPr dirty="0" smtClean="0" baseline="2989" sz="2400" spc="-108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de</a:t>
            </a:r>
            <a:r>
              <a:rPr dirty="0" smtClean="0" baseline="2989" sz="2400" spc="-23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a</a:t>
            </a:r>
            <a:r>
              <a:rPr dirty="0" smtClean="0" baseline="2989" sz="2400" spc="6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vie</a:t>
            </a:r>
            <a:endParaRPr sz="1600">
              <a:latin typeface="Comic Sans MS"/>
              <a:cs typeface="Comic Sans MS"/>
            </a:endParaRPr>
          </a:p>
          <a:p>
            <a:pPr marL="12700" marR="26746">
              <a:lnSpc>
                <a:spcPts val="1950"/>
              </a:lnSpc>
              <a:spcBef>
                <a:spcPts val="467"/>
              </a:spcBef>
            </a:pPr>
            <a:r>
              <a:rPr dirty="0" smtClean="0" sz="1400" spc="0">
                <a:latin typeface="Comic Sans MS"/>
                <a:cs typeface="Comic Sans MS"/>
              </a:rPr>
              <a:t>Êt</a:t>
            </a:r>
            <a:r>
              <a:rPr dirty="0" smtClean="0" sz="1400" spc="-4">
                <a:latin typeface="Comic Sans MS"/>
                <a:cs typeface="Comic Sans MS"/>
              </a:rPr>
              <a:t>r</a:t>
            </a:r>
            <a:r>
              <a:rPr dirty="0" smtClean="0" sz="1400" spc="0">
                <a:latin typeface="Comic Sans MS"/>
                <a:cs typeface="Comic Sans MS"/>
              </a:rPr>
              <a:t>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uma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n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~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10.10</a:t>
            </a:r>
            <a:r>
              <a:rPr dirty="0" smtClean="0" baseline="21261" sz="1350" spc="0">
                <a:latin typeface="Comic Sans MS"/>
                <a:cs typeface="Comic Sans MS"/>
              </a:rPr>
              <a:t>18</a:t>
            </a:r>
            <a:r>
              <a:rPr dirty="0" smtClean="0" baseline="21261" sz="1350" spc="158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cel</a:t>
            </a: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ules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ct val="116129"/>
              </a:lnSpc>
              <a:spcBef>
                <a:spcPts val="571"/>
              </a:spcBef>
            </a:pPr>
            <a:r>
              <a:rPr dirty="0" smtClean="0" sz="1400" spc="0">
                <a:latin typeface="Comic Sans MS"/>
                <a:cs typeface="Comic Sans MS"/>
              </a:rPr>
              <a:t>B</a:t>
            </a:r>
            <a:r>
              <a:rPr dirty="0" smtClean="0" sz="1400" spc="4">
                <a:latin typeface="Comic Sans MS"/>
                <a:cs typeface="Comic Sans MS"/>
              </a:rPr>
              <a:t>a</a:t>
            </a:r>
            <a:r>
              <a:rPr dirty="0" smtClean="0" sz="1400" spc="0">
                <a:latin typeface="Comic Sans MS"/>
                <a:cs typeface="Comic Sans MS"/>
              </a:rPr>
              <a:t>ct</a:t>
            </a:r>
            <a:r>
              <a:rPr dirty="0" smtClean="0" sz="1400" spc="-4">
                <a:latin typeface="Comic Sans MS"/>
                <a:cs typeface="Comic Sans MS"/>
              </a:rPr>
              <a:t>é</a:t>
            </a:r>
            <a:r>
              <a:rPr dirty="0" smtClean="0" sz="1400" spc="0">
                <a:latin typeface="Comic Sans MS"/>
                <a:cs typeface="Comic Sans MS"/>
              </a:rPr>
              <a:t>rie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=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1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cel</a:t>
            </a:r>
            <a:r>
              <a:rPr dirty="0" smtClean="0" sz="1400" spc="-4">
                <a:latin typeface="Comic Sans MS"/>
                <a:cs typeface="Comic Sans MS"/>
              </a:rPr>
              <a:t>l</a:t>
            </a:r>
            <a:r>
              <a:rPr dirty="0" smtClean="0" sz="1400" spc="0">
                <a:latin typeface="Comic Sans MS"/>
                <a:cs typeface="Comic Sans MS"/>
              </a:rPr>
              <a:t>ule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935"/>
              </a:lnSpc>
              <a:spcBef>
                <a:spcPts val="665"/>
              </a:spcBef>
            </a:pPr>
            <a:r>
              <a:rPr dirty="0" smtClean="0" sz="1400" spc="-4">
                <a:latin typeface="Comic Sans MS"/>
                <a:cs typeface="Comic Sans MS"/>
              </a:rPr>
              <a:t>D</a:t>
            </a:r>
            <a:r>
              <a:rPr dirty="0" smtClean="0" sz="1400" spc="0">
                <a:latin typeface="Comic Sans MS"/>
                <a:cs typeface="Comic Sans MS"/>
              </a:rPr>
              <a:t>iversité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structur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ma</a:t>
            </a:r>
            <a:r>
              <a:rPr dirty="0" smtClean="0" sz="1400" spc="4">
                <a:latin typeface="Comic Sans MS"/>
                <a:cs typeface="Comic Sans MS"/>
              </a:rPr>
              <a:t>i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co</a:t>
            </a:r>
            <a:r>
              <a:rPr dirty="0" smtClean="0" sz="1400" spc="4">
                <a:latin typeface="Comic Sans MS"/>
                <a:cs typeface="Comic Sans MS"/>
              </a:rPr>
              <a:t>m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sants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f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ndamentaux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5239" y="1469456"/>
            <a:ext cx="422725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Caractéristiques</a:t>
            </a:r>
            <a:r>
              <a:rPr dirty="0" smtClean="0" baseline="2657" sz="2700" spc="4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gé</a:t>
            </a:r>
            <a:r>
              <a:rPr dirty="0" smtClean="0" baseline="2657" sz="2700" spc="4" u="heavy">
                <a:solidFill>
                  <a:srgbClr val="0033CC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érales</a:t>
            </a:r>
            <a:r>
              <a:rPr dirty="0" smtClean="0" baseline="2657" sz="2700" spc="-14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de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cellule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239" y="1863084"/>
            <a:ext cx="5613613" cy="9089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-9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-4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brane</a:t>
            </a:r>
            <a:r>
              <a:rPr dirty="0" smtClean="0" baseline="2989" sz="2400" spc="10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-9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as</a:t>
            </a:r>
            <a:r>
              <a:rPr dirty="0" smtClean="0" baseline="2989" sz="2400" spc="-4">
                <a:solidFill>
                  <a:srgbClr val="F32D0D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i</a:t>
            </a:r>
            <a:r>
              <a:rPr dirty="0" smtClean="0" baseline="2989" sz="2400" spc="-4">
                <a:solidFill>
                  <a:srgbClr val="F32D0D"/>
                </a:solidFill>
                <a:latin typeface="Comic Sans MS"/>
                <a:cs typeface="Comic Sans MS"/>
              </a:rPr>
              <a:t>q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ue</a:t>
            </a:r>
            <a:r>
              <a:rPr dirty="0" smtClean="0" baseline="2989" sz="2400" spc="-9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32D0D"/>
                </a:solidFill>
                <a:latin typeface="Comic Sans MS"/>
                <a:cs typeface="Comic Sans MS"/>
              </a:rPr>
              <a:t>=</a:t>
            </a:r>
            <a:r>
              <a:rPr dirty="0" smtClean="0" baseline="2989" sz="2400" spc="-8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Fro</a:t>
            </a:r>
            <a:r>
              <a:rPr dirty="0" smtClean="0" baseline="2989" sz="2400" spc="4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tière</a:t>
            </a:r>
            <a:r>
              <a:rPr dirty="0" smtClean="0" baseline="2989" sz="2400" spc="1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solidFill>
                  <a:srgbClr val="FF0000"/>
                </a:solidFill>
                <a:latin typeface="Comic Sans MS"/>
                <a:cs typeface="Comic Sans MS"/>
              </a:rPr>
              <a:t>x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térieure</a:t>
            </a:r>
            <a:r>
              <a:rPr dirty="0" smtClean="0" baseline="2989" sz="2400" spc="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du</a:t>
            </a:r>
            <a:r>
              <a:rPr dirty="0" smtClean="0" baseline="2989" sz="2400" spc="-17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top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as</a:t>
            </a:r>
            <a:r>
              <a:rPr dirty="0" smtClean="0" baseline="2989" sz="2400" spc="-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  <a:p>
            <a:pPr marL="432714" marR="30449">
              <a:lnSpc>
                <a:spcPct val="95825"/>
              </a:lnSpc>
              <a:spcBef>
                <a:spcPts val="449"/>
              </a:spcBef>
            </a:pPr>
            <a:r>
              <a:rPr dirty="0" smtClean="0" sz="1600" spc="4">
                <a:latin typeface="Times New Roman"/>
                <a:cs typeface="Times New Roman"/>
              </a:rPr>
              <a:t>*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siti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-4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q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432714" marR="30449">
              <a:lnSpc>
                <a:spcPct val="95825"/>
              </a:lnSpc>
              <a:spcBef>
                <a:spcPts val="104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*</a:t>
            </a:r>
            <a:r>
              <a:rPr dirty="0" smtClean="0" sz="1600" spc="0">
                <a:latin typeface="Times New Roman"/>
                <a:cs typeface="Times New Roman"/>
              </a:rPr>
              <a:t>Struct</a:t>
            </a:r>
            <a:r>
              <a:rPr dirty="0" smtClean="0" sz="1600" spc="9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re</a:t>
            </a:r>
            <a:r>
              <a:rPr dirty="0" smtClean="0" sz="1600" spc="-41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léc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9">
                <a:latin typeface="Times New Roman"/>
                <a:cs typeface="Times New Roman"/>
              </a:rPr>
              <a:t>i</a:t>
            </a:r>
            <a:r>
              <a:rPr dirty="0" smtClean="0" sz="1600" spc="0">
                <a:latin typeface="Times New Roman"/>
                <a:cs typeface="Times New Roman"/>
              </a:rPr>
              <a:t>re</a:t>
            </a:r>
            <a:r>
              <a:rPr dirty="0" smtClean="0" sz="1600" spc="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6774" y="1863084"/>
            <a:ext cx="1619995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sépar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nt</a:t>
            </a:r>
            <a:r>
              <a:rPr dirty="0" smtClean="0" baseline="1494" sz="2400" spc="-1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ce</a:t>
            </a:r>
            <a:r>
              <a:rPr dirty="0" smtClean="0" baseline="1494" sz="2400" spc="-9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65824" y="1863084"/>
            <a:ext cx="1851167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phases</a:t>
            </a:r>
            <a:r>
              <a:rPr dirty="0" smtClean="0" baseline="1494" sz="2400" spc="-9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24869" y="1863084"/>
            <a:ext cx="2404282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ou</a:t>
            </a:r>
            <a:r>
              <a:rPr dirty="0" smtClean="0" baseline="1494" sz="2400" spc="-16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gazeuses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solidFill>
                  <a:srgbClr val="FF0000"/>
                </a:solidFill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solidFill>
                  <a:srgbClr val="FF0000"/>
                </a:solidFill>
                <a:latin typeface="Comic Sans MS"/>
                <a:cs typeface="Comic Sans MS"/>
              </a:rPr>
              <a:t>térieures.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4819" y="2892900"/>
            <a:ext cx="114268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*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P</a:t>
            </a:r>
            <a:r>
              <a:rPr dirty="0" smtClean="0" sz="1600" spc="-4">
                <a:latin typeface="Times New Roman"/>
                <a:cs typeface="Times New Roman"/>
              </a:rPr>
              <a:t>r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riétés</a:t>
            </a:r>
            <a:r>
              <a:rPr dirty="0" smtClean="0" sz="1600" spc="-2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4344" y="2892900"/>
            <a:ext cx="2006200" cy="13257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é</a:t>
            </a:r>
            <a:r>
              <a:rPr dirty="0" smtClean="0" sz="1600" spc="4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r</a:t>
            </a:r>
            <a:r>
              <a:rPr dirty="0" smtClean="0" sz="1600" spc="-34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b</a:t>
            </a:r>
            <a:r>
              <a:rPr dirty="0" smtClean="0" sz="1600" spc="0">
                <a:latin typeface="Times New Roman"/>
                <a:cs typeface="Times New Roman"/>
              </a:rPr>
              <a:t>il</a:t>
            </a:r>
            <a:r>
              <a:rPr dirty="0" smtClean="0" sz="1600" spc="9">
                <a:latin typeface="Times New Roman"/>
                <a:cs typeface="Times New Roman"/>
              </a:rPr>
              <a:t>i</a:t>
            </a:r>
            <a:r>
              <a:rPr dirty="0" smtClean="0" sz="1600" spc="0">
                <a:latin typeface="Times New Roman"/>
                <a:cs typeface="Times New Roman"/>
              </a:rPr>
              <a:t>té</a:t>
            </a:r>
            <a:endParaRPr sz="1600">
              <a:latin typeface="Times New Roman"/>
              <a:cs typeface="Times New Roman"/>
            </a:endParaRPr>
          </a:p>
          <a:p>
            <a:pPr marL="12700" marR="30403">
              <a:lnSpc>
                <a:spcPct val="95825"/>
              </a:lnSpc>
              <a:spcBef>
                <a:spcPts val="953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élasticité</a:t>
            </a:r>
            <a:endParaRPr sz="1600">
              <a:latin typeface="Times New Roman"/>
              <a:cs typeface="Times New Roman"/>
            </a:endParaRPr>
          </a:p>
          <a:p>
            <a:pPr marL="12700" marR="30403">
              <a:lnSpc>
                <a:spcPct val="95825"/>
              </a:lnSpc>
              <a:spcBef>
                <a:spcPts val="1043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résista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ce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écani</a:t>
            </a:r>
            <a:r>
              <a:rPr dirty="0" smtClean="0" sz="1600" spc="9">
                <a:latin typeface="Times New Roman"/>
                <a:cs typeface="Times New Roman"/>
              </a:rPr>
              <a:t>q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04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er</a:t>
            </a:r>
            <a:r>
              <a:rPr dirty="0" smtClean="0" sz="1600" spc="-34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éab</a:t>
            </a:r>
            <a:r>
              <a:rPr dirty="0" smtClean="0" sz="1600" spc="14">
                <a:latin typeface="Times New Roman"/>
                <a:cs typeface="Times New Roman"/>
              </a:rPr>
              <a:t>i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9">
                <a:latin typeface="Times New Roman"/>
                <a:cs typeface="Times New Roman"/>
              </a:rPr>
              <a:t>i</a:t>
            </a:r>
            <a:r>
              <a:rPr dirty="0" smtClean="0" sz="1600" spc="0">
                <a:latin typeface="Times New Roman"/>
                <a:cs typeface="Times New Roman"/>
              </a:rPr>
              <a:t>té</a:t>
            </a:r>
            <a:r>
              <a:rPr dirty="0" smtClean="0" sz="1600" spc="-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sélecti</a:t>
            </a:r>
            <a:r>
              <a:rPr dirty="0" smtClean="0" sz="1600" spc="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4819" y="4370525"/>
            <a:ext cx="114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Times New Roman"/>
                <a:cs typeface="Times New Roman"/>
              </a:rPr>
              <a:t>*</a:t>
            </a:r>
            <a:r>
              <a:rPr dirty="0" smtClean="0" sz="1800" spc="-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cti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-43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13864" y="4767555"/>
            <a:ext cx="9770525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-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Siège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1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échan</a:t>
            </a:r>
            <a:r>
              <a:rPr dirty="0" smtClean="0" sz="1600" spc="9" u="sng">
                <a:latin typeface="Times New Roman"/>
                <a:cs typeface="Times New Roman"/>
              </a:rPr>
              <a:t>g</a:t>
            </a:r>
            <a:r>
              <a:rPr dirty="0" smtClean="0" sz="1600" spc="0" u="sng">
                <a:latin typeface="Times New Roman"/>
                <a:cs typeface="Times New Roman"/>
              </a:rPr>
              <a:t>es</a:t>
            </a:r>
            <a:r>
              <a:rPr dirty="0" smtClean="0" sz="1600" spc="5" u="sng">
                <a:latin typeface="Times New Roman"/>
                <a:cs typeface="Times New Roman"/>
              </a:rPr>
              <a:t> </a:t>
            </a:r>
            <a:r>
              <a:rPr dirty="0" smtClean="0" sz="1600" spc="4" u="sng">
                <a:latin typeface="Times New Roman"/>
                <a:cs typeface="Times New Roman"/>
              </a:rPr>
              <a:t>d</a:t>
            </a:r>
            <a:r>
              <a:rPr dirty="0" smtClean="0" sz="1600" spc="0" u="sng">
                <a:latin typeface="Times New Roman"/>
                <a:cs typeface="Times New Roman"/>
              </a:rPr>
              <a:t>e</a:t>
            </a:r>
            <a:r>
              <a:rPr dirty="0" smtClean="0" sz="1600" spc="-16" u="sng">
                <a:latin typeface="Times New Roman"/>
                <a:cs typeface="Times New Roman"/>
              </a:rPr>
              <a:t> </a:t>
            </a:r>
            <a:r>
              <a:rPr dirty="0" smtClean="0" sz="1600" spc="-29" u="sng">
                <a:latin typeface="Times New Roman"/>
                <a:cs typeface="Times New Roman"/>
              </a:rPr>
              <a:t>m</a:t>
            </a:r>
            <a:r>
              <a:rPr dirty="0" smtClean="0" sz="1600" spc="0" u="sng">
                <a:latin typeface="Times New Roman"/>
                <a:cs typeface="Times New Roman"/>
              </a:rPr>
              <a:t>ati</a:t>
            </a:r>
            <a:r>
              <a:rPr dirty="0" smtClean="0" sz="1600" spc="4" u="sng">
                <a:latin typeface="Times New Roman"/>
                <a:cs typeface="Times New Roman"/>
              </a:rPr>
              <a:t>è</a:t>
            </a:r>
            <a:r>
              <a:rPr dirty="0" smtClean="0" sz="1600" spc="0" u="sng">
                <a:latin typeface="Times New Roman"/>
                <a:cs typeface="Times New Roman"/>
              </a:rPr>
              <a:t>re</a:t>
            </a:r>
            <a:r>
              <a:rPr dirty="0" smtClean="0" sz="1600" spc="6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(t</a:t>
            </a:r>
            <a:r>
              <a:rPr dirty="0" smtClean="0" sz="1600" spc="-9">
                <a:latin typeface="Times New Roman"/>
                <a:cs typeface="Times New Roman"/>
              </a:rPr>
              <a:t>r</a:t>
            </a:r>
            <a:r>
              <a:rPr dirty="0" smtClean="0" sz="1600" spc="0">
                <a:latin typeface="Times New Roman"/>
                <a:cs typeface="Times New Roman"/>
              </a:rPr>
              <a:t>an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rt</a:t>
            </a:r>
            <a:r>
              <a:rPr dirty="0" smtClean="0" sz="1600" spc="-12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assif</a:t>
            </a:r>
            <a:r>
              <a:rPr dirty="0" smtClean="0" sz="1600" spc="6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u</a:t>
            </a:r>
            <a:r>
              <a:rPr dirty="0" smtClean="0" sz="1600" spc="-3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actif)</a:t>
            </a:r>
            <a:r>
              <a:rPr dirty="0" smtClean="0" sz="1600" spc="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entre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1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-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13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ilieux</a:t>
            </a:r>
            <a:r>
              <a:rPr dirty="0" smtClean="0" sz="1600" spc="5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interne</a:t>
            </a:r>
            <a:r>
              <a:rPr dirty="0" smtClean="0" sz="1600" spc="1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et</a:t>
            </a:r>
            <a:r>
              <a:rPr dirty="0" smtClean="0" sz="1600" spc="1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externe</a:t>
            </a:r>
            <a:r>
              <a:rPr dirty="0" smtClean="0" sz="1600" spc="1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2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cellule</a:t>
            </a:r>
            <a:r>
              <a:rPr dirty="0" smtClean="0" sz="1600" spc="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(filtre</a:t>
            </a:r>
            <a:r>
              <a:rPr dirty="0" smtClean="0" sz="1600" spc="3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actif).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3864" y="5133815"/>
            <a:ext cx="349722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-2">
                <a:latin typeface="Times New Roman"/>
                <a:cs typeface="Times New Roman"/>
              </a:rPr>
              <a:t> </a:t>
            </a:r>
            <a:r>
              <a:rPr dirty="0" smtClean="0" sz="1600" spc="-1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Echan</a:t>
            </a:r>
            <a:r>
              <a:rPr dirty="0" smtClean="0" sz="1600" spc="-38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g</a:t>
            </a:r>
            <a:r>
              <a:rPr dirty="0" smtClean="0" sz="1600" spc="-6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e</a:t>
            </a:r>
            <a:r>
              <a:rPr dirty="0" smtClean="0" sz="1600" spc="393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d</a:t>
            </a:r>
            <a:r>
              <a:rPr dirty="0" smtClean="0" sz="1600" spc="-6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’inf</a:t>
            </a:r>
            <a:r>
              <a:rPr dirty="0" smtClean="0" sz="1600" spc="-17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o</a:t>
            </a:r>
            <a:r>
              <a:rPr dirty="0" smtClean="0" sz="1600" spc="-6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r</a:t>
            </a:r>
            <a:r>
              <a:rPr dirty="0" smtClean="0" sz="1600" spc="-34" u="sng">
                <a:latin typeface="Times New Roman"/>
                <a:cs typeface="Times New Roman"/>
              </a:rPr>
              <a:t>m</a:t>
            </a:r>
            <a:r>
              <a:rPr dirty="0" smtClean="0" sz="1600" spc="0" u="sng">
                <a:latin typeface="Times New Roman"/>
                <a:cs typeface="Times New Roman"/>
              </a:rPr>
              <a:t>atio</a:t>
            </a:r>
            <a:r>
              <a:rPr dirty="0" smtClean="0" sz="1600" spc="-40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n</a:t>
            </a:r>
            <a:r>
              <a:rPr dirty="0" smtClean="0" sz="1600" spc="-6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s</a:t>
            </a:r>
            <a:r>
              <a:rPr dirty="0" smtClean="0" sz="1600" spc="-6" u="sng">
                <a:latin typeface="Times New Roman"/>
                <a:cs typeface="Times New Roman"/>
              </a:rPr>
              <a:t> </a:t>
            </a:r>
            <a:r>
              <a:rPr dirty="0" smtClean="0" sz="1600" spc="5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ec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l’extérieu</a:t>
            </a:r>
            <a:r>
              <a:rPr dirty="0" smtClean="0" sz="1600" spc="-84">
                <a:latin typeface="Times New Roman"/>
                <a:cs typeface="Times New Roman"/>
              </a:rPr>
              <a:t>r</a:t>
            </a:r>
            <a:r>
              <a:rPr dirty="0" smtClean="0" sz="1600" spc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4819" y="5499575"/>
            <a:ext cx="3669483" cy="5316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33842" marR="1275403" algn="ctr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-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Protecti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464"/>
              </a:spcBef>
            </a:pPr>
            <a:r>
              <a:rPr dirty="0" smtClean="0" sz="1600" spc="0">
                <a:latin typeface="Times New Roman"/>
                <a:cs typeface="Times New Roman"/>
              </a:rPr>
              <a:t>*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-4" u="sng">
                <a:latin typeface="Times New Roman"/>
                <a:cs typeface="Times New Roman"/>
              </a:rPr>
              <a:t>Le</a:t>
            </a:r>
            <a:r>
              <a:rPr dirty="0" smtClean="0" sz="1600" spc="-10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«</a:t>
            </a:r>
            <a:r>
              <a:rPr dirty="0" smtClean="0" sz="1600" spc="-6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cell</a:t>
            </a:r>
            <a:r>
              <a:rPr dirty="0" smtClean="0" sz="1600" spc="20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c</a:t>
            </a:r>
            <a:r>
              <a:rPr dirty="0" smtClean="0" sz="1600" spc="4" u="sng">
                <a:latin typeface="Times New Roman"/>
                <a:cs typeface="Times New Roman"/>
              </a:rPr>
              <a:t>o</a:t>
            </a:r>
            <a:r>
              <a:rPr dirty="0" smtClean="0" sz="1600" spc="0" u="sng">
                <a:latin typeface="Times New Roman"/>
                <a:cs typeface="Times New Roman"/>
              </a:rPr>
              <a:t>at</a:t>
            </a:r>
            <a:r>
              <a:rPr dirty="0" smtClean="0" sz="1600" spc="-9" u="sng">
                <a:latin typeface="Times New Roman"/>
                <a:cs typeface="Times New Roman"/>
              </a:rPr>
              <a:t> </a:t>
            </a:r>
            <a:r>
              <a:rPr dirty="0" smtClean="0" sz="1600" spc="0" u="sng">
                <a:latin typeface="Times New Roman"/>
                <a:cs typeface="Times New Roman"/>
              </a:rPr>
              <a:t>»</a:t>
            </a:r>
            <a:r>
              <a:rPr dirty="0" smtClean="0" sz="1600" spc="-7" u="sng">
                <a:latin typeface="Times New Roman"/>
                <a:cs typeface="Times New Roman"/>
              </a:rPr>
              <a:t> </a:t>
            </a:r>
            <a:r>
              <a:rPr dirty="0" smtClean="0" sz="1600" spc="5">
                <a:latin typeface="Times New Roman"/>
                <a:cs typeface="Times New Roman"/>
              </a:rPr>
              <a:t> </a:t>
            </a:r>
            <a:r>
              <a:rPr dirty="0" smtClean="0" sz="1600" spc="-4">
                <a:latin typeface="Times New Roman"/>
                <a:cs typeface="Times New Roman"/>
              </a:rPr>
              <a:t>(</a:t>
            </a:r>
            <a:r>
              <a:rPr dirty="0" smtClean="0" sz="1600" spc="0">
                <a:latin typeface="Times New Roman"/>
                <a:cs typeface="Times New Roman"/>
              </a:rPr>
              <a:t>«</a:t>
            </a:r>
            <a:r>
              <a:rPr dirty="0" smtClean="0" sz="1600" spc="-1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r</a:t>
            </a:r>
            <a:r>
              <a:rPr dirty="0" smtClean="0" sz="1600" spc="-4">
                <a:latin typeface="Times New Roman"/>
                <a:cs typeface="Times New Roman"/>
              </a:rPr>
              <a:t>r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re</a:t>
            </a:r>
            <a:r>
              <a:rPr dirty="0" smtClean="0" sz="1600" spc="-32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léc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9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r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5">
                <a:latin typeface="Times New Roman"/>
                <a:cs typeface="Times New Roman"/>
              </a:rPr>
              <a:t> </a:t>
            </a:r>
            <a:r>
              <a:rPr dirty="0" smtClean="0" sz="1600" spc="-19">
                <a:latin typeface="Times New Roman"/>
                <a:cs typeface="Times New Roman"/>
              </a:rPr>
              <a:t>»)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4819" y="6169220"/>
            <a:ext cx="1108694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latin typeface="Times New Roman"/>
                <a:cs typeface="Times New Roman"/>
              </a:rPr>
              <a:t>Les</a:t>
            </a:r>
            <a:r>
              <a:rPr dirty="0" smtClean="0" sz="1600" spc="33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9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ll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9">
                <a:latin typeface="Times New Roman"/>
                <a:cs typeface="Times New Roman"/>
              </a:rPr>
              <a:t>l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32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19">
                <a:latin typeface="Times New Roman"/>
                <a:cs typeface="Times New Roman"/>
              </a:rPr>
              <a:t>i</a:t>
            </a:r>
            <a:r>
              <a:rPr dirty="0" smtClean="0" sz="1600" spc="-4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ales</a:t>
            </a:r>
            <a:r>
              <a:rPr dirty="0" smtClean="0" sz="1600" spc="312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0">
                <a:latin typeface="Times New Roman"/>
                <a:cs typeface="Times New Roman"/>
              </a:rPr>
              <a:t>è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r>
              <a:rPr dirty="0" smtClean="0" sz="1600" spc="30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19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r>
              <a:rPr dirty="0" smtClean="0" sz="1600" spc="30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n</a:t>
            </a:r>
            <a:r>
              <a:rPr dirty="0" smtClean="0" sz="1600" spc="34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rev</a:t>
            </a:r>
            <a:r>
              <a:rPr dirty="0" smtClean="0" sz="1600" spc="9">
                <a:latin typeface="Times New Roman"/>
                <a:cs typeface="Times New Roman"/>
              </a:rPr>
              <a:t>ê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r>
              <a:rPr dirty="0" smtClean="0" sz="1600" spc="19">
                <a:latin typeface="Times New Roman"/>
                <a:cs typeface="Times New Roman"/>
              </a:rPr>
              <a:t>e</a:t>
            </a:r>
            <a:r>
              <a:rPr dirty="0" smtClean="0" sz="1600" spc="-4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r>
              <a:rPr dirty="0" smtClean="0" sz="1600" spc="30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x</a:t>
            </a:r>
            <a:r>
              <a:rPr dirty="0" smtClean="0" sz="1600" spc="0">
                <a:latin typeface="Times New Roman"/>
                <a:cs typeface="Times New Roman"/>
              </a:rPr>
              <a:t>t</a:t>
            </a:r>
            <a:r>
              <a:rPr dirty="0" smtClean="0" sz="1600" spc="9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rne,</a:t>
            </a:r>
            <a:r>
              <a:rPr dirty="0" smtClean="0" sz="1600" spc="33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31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-4">
                <a:latin typeface="Times New Roman"/>
                <a:cs typeface="Times New Roman"/>
              </a:rPr>
              <a:t>y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ro</a:t>
            </a:r>
            <a:r>
              <a:rPr dirty="0" smtClean="0" sz="1600" spc="14">
                <a:latin typeface="Times New Roman"/>
                <a:cs typeface="Times New Roman"/>
              </a:rPr>
              <a:t>t</a:t>
            </a:r>
            <a:r>
              <a:rPr dirty="0" smtClean="0" sz="1600" spc="0">
                <a:latin typeface="Times New Roman"/>
                <a:cs typeface="Times New Roman"/>
              </a:rPr>
              <a:t>éi</a:t>
            </a:r>
            <a:r>
              <a:rPr dirty="0" smtClean="0" sz="1600" spc="4">
                <a:latin typeface="Times New Roman"/>
                <a:cs typeface="Times New Roman"/>
              </a:rPr>
              <a:t>q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27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ra</a:t>
            </a:r>
            <a:r>
              <a:rPr dirty="0" smtClean="0" sz="1600" spc="4">
                <a:latin typeface="Times New Roman"/>
                <a:cs typeface="Times New Roman"/>
              </a:rPr>
              <a:t>c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ée</a:t>
            </a:r>
            <a:r>
              <a:rPr dirty="0" smtClean="0" sz="1600" spc="298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335">
                <a:latin typeface="Times New Roman"/>
                <a:cs typeface="Times New Roman"/>
              </a:rPr>
              <a:t> </a:t>
            </a:r>
            <a:r>
              <a:rPr dirty="0" smtClean="0" sz="1600" spc="9">
                <a:latin typeface="Times New Roman"/>
                <a:cs typeface="Times New Roman"/>
              </a:rPr>
              <a:t>l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365">
                <a:latin typeface="Times New Roman"/>
                <a:cs typeface="Times New Roman"/>
              </a:rPr>
              <a:t> </a:t>
            </a:r>
            <a:r>
              <a:rPr dirty="0" smtClean="0" sz="1600" spc="-19">
                <a:latin typeface="Times New Roman"/>
                <a:cs typeface="Times New Roman"/>
              </a:rPr>
              <a:t>m</a:t>
            </a:r>
            <a:r>
              <a:rPr dirty="0" smtClean="0" sz="1600" spc="19">
                <a:latin typeface="Times New Roman"/>
                <a:cs typeface="Times New Roman"/>
              </a:rPr>
              <a:t>e</a:t>
            </a:r>
            <a:r>
              <a:rPr dirty="0" smtClean="0" sz="1600" spc="-19">
                <a:latin typeface="Times New Roman"/>
                <a:cs typeface="Times New Roman"/>
              </a:rPr>
              <a:t>m</a:t>
            </a:r>
            <a:r>
              <a:rPr dirty="0" smtClean="0" sz="1600" spc="14">
                <a:latin typeface="Times New Roman"/>
                <a:cs typeface="Times New Roman"/>
              </a:rPr>
              <a:t>b</a:t>
            </a:r>
            <a:r>
              <a:rPr dirty="0" smtClean="0" sz="1600" spc="4">
                <a:latin typeface="Times New Roman"/>
                <a:cs typeface="Times New Roman"/>
              </a:rPr>
              <a:t>r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297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14">
                <a:latin typeface="Times New Roman"/>
                <a:cs typeface="Times New Roman"/>
              </a:rPr>
              <a:t>s</a:t>
            </a:r>
            <a:r>
              <a:rPr dirty="0" smtClean="0" sz="1600" spc="-4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q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3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4819" y="6534980"/>
            <a:ext cx="840102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144">
                <a:latin typeface="Times New Roman"/>
                <a:cs typeface="Times New Roman"/>
              </a:rPr>
              <a:t>L</a:t>
            </a:r>
            <a:r>
              <a:rPr dirty="0" smtClean="0" sz="1600" spc="0">
                <a:latin typeface="Times New Roman"/>
                <a:cs typeface="Times New Roman"/>
              </a:rPr>
              <a:t>’inté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rité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u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«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cell</a:t>
            </a:r>
            <a:r>
              <a:rPr dirty="0" smtClean="0" sz="1600" spc="1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at</a:t>
            </a:r>
            <a:r>
              <a:rPr dirty="0" smtClean="0" sz="1600" spc="-5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»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est</a:t>
            </a:r>
            <a:r>
              <a:rPr dirty="0" smtClean="0" sz="1600" spc="-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4">
                <a:latin typeface="Times New Roman"/>
                <a:cs typeface="Times New Roman"/>
              </a:rPr>
              <a:t>s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tielle</a:t>
            </a:r>
            <a:r>
              <a:rPr dirty="0" smtClean="0" sz="1600" spc="1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au</a:t>
            </a:r>
            <a:r>
              <a:rPr dirty="0" smtClean="0" sz="1600" spc="-15">
                <a:latin typeface="Times New Roman"/>
                <a:cs typeface="Times New Roman"/>
              </a:rPr>
              <a:t> </a:t>
            </a:r>
            <a:r>
              <a:rPr dirty="0" smtClean="0" sz="1600" spc="-29">
                <a:latin typeface="Times New Roman"/>
                <a:cs typeface="Times New Roman"/>
              </a:rPr>
              <a:t>m</a:t>
            </a:r>
            <a:r>
              <a:rPr dirty="0" smtClean="0" sz="1600" spc="0">
                <a:latin typeface="Times New Roman"/>
                <a:cs typeface="Times New Roman"/>
              </a:rPr>
              <a:t>ai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tien</a:t>
            </a:r>
            <a:r>
              <a:rPr dirty="0" smtClean="0" sz="1600" spc="8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-1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acti</a:t>
            </a:r>
            <a:r>
              <a:rPr dirty="0" smtClean="0" sz="1600" spc="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ités</a:t>
            </a:r>
            <a:r>
              <a:rPr dirty="0" smtClean="0" sz="1600" spc="-18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-4">
                <a:latin typeface="Times New Roman"/>
                <a:cs typeface="Times New Roman"/>
              </a:rPr>
              <a:t>y</a:t>
            </a:r>
            <a:r>
              <a:rPr dirty="0" smtClean="0" sz="1600" spc="0">
                <a:latin typeface="Times New Roman"/>
                <a:cs typeface="Times New Roman"/>
              </a:rPr>
              <a:t>si</a:t>
            </a:r>
            <a:r>
              <a:rPr dirty="0" smtClean="0" sz="1600" spc="9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q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es</a:t>
            </a:r>
            <a:r>
              <a:rPr dirty="0" smtClean="0" sz="1600" spc="-71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itales</a:t>
            </a:r>
            <a:r>
              <a:rPr dirty="0" smtClean="0" sz="1600" spc="-16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e</a:t>
            </a:r>
            <a:r>
              <a:rPr dirty="0" smtClean="0" sz="1600" spc="-1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la</a:t>
            </a:r>
            <a:r>
              <a:rPr dirty="0" smtClean="0" sz="1600" spc="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cell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le</a:t>
            </a:r>
            <a:r>
              <a:rPr dirty="0" smtClean="0" sz="1600" spc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191105" y="1523238"/>
            <a:ext cx="689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278421" y="1523238"/>
            <a:ext cx="666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604546" y="1523238"/>
            <a:ext cx="682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852438" y="1523238"/>
            <a:ext cx="684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916442" y="4803902"/>
            <a:ext cx="517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044723" y="5169916"/>
            <a:ext cx="5148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242956" y="5839256"/>
            <a:ext cx="521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396492" y="5839256"/>
            <a:ext cx="510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739916" y="5839256"/>
            <a:ext cx="538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131838" y="5839256"/>
            <a:ext cx="520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798064" y="1046988"/>
            <a:ext cx="5292851" cy="2229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299959" y="4300728"/>
            <a:ext cx="2659379" cy="1748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043683" y="4229100"/>
            <a:ext cx="2285999" cy="1834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492752" y="4302252"/>
            <a:ext cx="2667000" cy="1744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44779" y="268303"/>
            <a:ext cx="231414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-4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forme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-4" u="heavy">
                <a:solidFill>
                  <a:srgbClr val="0033CC"/>
                </a:solidFill>
                <a:latin typeface="Comic Sans MS"/>
                <a:cs typeface="Comic Sans MS"/>
              </a:rPr>
              <a:t>d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r>
              <a:rPr dirty="0" smtClean="0" baseline="2657" sz="2700" spc="4" u="heavy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-4" u="heavy">
                <a:solidFill>
                  <a:srgbClr val="0033CC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llu</a:t>
            </a:r>
            <a:r>
              <a:rPr dirty="0" smtClean="0" baseline="2657" sz="2700" spc="-4" u="heavy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 u="heavy">
                <a:solidFill>
                  <a:srgbClr val="0033CC"/>
                </a:solidFill>
                <a:latin typeface="Comic Sans MS"/>
                <a:cs typeface="Comic Sans MS"/>
              </a:rPr>
              <a:t>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4779" y="680405"/>
            <a:ext cx="17834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>
                <a:latin typeface="Comic Sans MS"/>
                <a:cs typeface="Comic Sans MS"/>
              </a:rPr>
              <a:t>*</a:t>
            </a:r>
            <a:r>
              <a:rPr dirty="0" smtClean="0" baseline="2989" sz="2400" spc="0">
                <a:latin typeface="Comic Sans MS"/>
                <a:cs typeface="Comic Sans MS"/>
              </a:rPr>
              <a:t>Les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el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</a:t>
            </a:r>
            <a:r>
              <a:rPr dirty="0" smtClean="0" baseline="2989" sz="2400" spc="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5965" y="700894"/>
            <a:ext cx="313789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sou</a:t>
            </a:r>
            <a:r>
              <a:rPr dirty="0" smtClean="0" baseline="1494" sz="2400" spc="4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7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orme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phérique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84622" y="700894"/>
            <a:ext cx="434415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;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d’autres</a:t>
            </a:r>
            <a:r>
              <a:rPr dirty="0" smtClean="0" baseline="1494" sz="2400" spc="-40"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latin typeface="Comic Sans MS"/>
                <a:cs typeface="Comic Sans MS"/>
              </a:rPr>
              <a:t>ormes</a:t>
            </a:r>
            <a:r>
              <a:rPr dirty="0" smtClean="0" baseline="1494" sz="2400" spc="-5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décrites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dans</a:t>
            </a:r>
            <a:r>
              <a:rPr dirty="0" smtClean="0" baseline="1494" sz="2400" spc="-3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partie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94794" y="700894"/>
            <a:ext cx="169051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V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(mi</a:t>
            </a:r>
            <a:r>
              <a:rPr dirty="0" smtClean="0" baseline="1494" sz="2400" spc="-9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robiologie).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8224" y="3193248"/>
            <a:ext cx="179272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a</a:t>
            </a:r>
            <a:r>
              <a:rPr dirty="0" smtClean="0" baseline="1708" sz="2100" spc="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tér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4">
                <a:latin typeface="Comic Sans MS"/>
                <a:cs typeface="Comic Sans MS"/>
              </a:rPr>
              <a:t>h</a:t>
            </a:r>
            <a:r>
              <a:rPr dirty="0" smtClean="0" baseline="1708" sz="2100" spc="0">
                <a:latin typeface="Comic Sans MS"/>
                <a:cs typeface="Comic Sans MS"/>
              </a:rPr>
              <a:t>éri</a:t>
            </a:r>
            <a:r>
              <a:rPr dirty="0" smtClean="0" baseline="1708" sz="2100" spc="4">
                <a:latin typeface="Comic Sans MS"/>
                <a:cs typeface="Comic Sans MS"/>
              </a:rPr>
              <a:t>q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73641" y="3222344"/>
            <a:ext cx="2717555" cy="5495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8696" marR="30403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0">
                <a:latin typeface="Comic Sans MS"/>
                <a:cs typeface="Comic Sans MS"/>
              </a:rPr>
              <a:t>Spirale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2195"/>
              </a:lnSpc>
              <a:spcBef>
                <a:spcPts val="538"/>
              </a:spcBef>
            </a:pP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1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l’e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viro</a:t>
            </a:r>
            <a:r>
              <a:rPr dirty="0" smtClean="0" sz="1600" spc="9">
                <a:latin typeface="Comic Sans MS"/>
                <a:cs typeface="Comic Sans MS"/>
              </a:rPr>
              <a:t>n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ement</a:t>
            </a:r>
            <a:r>
              <a:rPr dirty="0" smtClean="0" sz="1600" spc="-11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et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est</a:t>
            </a:r>
            <a:r>
              <a:rPr dirty="0" smtClean="0" sz="1600" spc="-3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20818" y="3231983"/>
            <a:ext cx="8019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B</a:t>
            </a:r>
            <a:r>
              <a:rPr dirty="0" smtClean="0" baseline="1708" sz="2100" spc="4">
                <a:latin typeface="Comic Sans MS"/>
                <a:cs typeface="Comic Sans MS"/>
              </a:rPr>
              <a:t>â</a:t>
            </a:r>
            <a:r>
              <a:rPr dirty="0" smtClean="0" baseline="1708" sz="2100" spc="0">
                <a:latin typeface="Comic Sans MS"/>
                <a:cs typeface="Comic Sans MS"/>
              </a:rPr>
              <a:t>t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8224" y="3406608"/>
            <a:ext cx="61417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=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cocci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779" y="3543789"/>
            <a:ext cx="4564954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-4">
                <a:latin typeface="Comic Sans MS"/>
                <a:cs typeface="Comic Sans MS"/>
              </a:rPr>
              <a:t>*</a:t>
            </a: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5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orme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2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des</a:t>
            </a:r>
            <a:r>
              <a:rPr dirty="0" smtClean="0" baseline="2989" sz="2400" spc="-3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ê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res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uri</a:t>
            </a:r>
            <a:r>
              <a:rPr dirty="0" smtClean="0" baseline="2989" sz="2400" spc="-9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el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ul</a:t>
            </a:r>
            <a:r>
              <a:rPr dirty="0" smtClean="0" baseline="2989" sz="2400" spc="14">
                <a:latin typeface="Comic Sans MS"/>
                <a:cs typeface="Comic Sans MS"/>
              </a:rPr>
              <a:t>a</a:t>
            </a:r>
            <a:r>
              <a:rPr dirty="0" smtClean="0" baseline="2989" sz="2400" spc="0">
                <a:latin typeface="Comic Sans MS"/>
                <a:cs typeface="Comic Sans MS"/>
              </a:rPr>
              <a:t>ires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1885"/>
              </a:lnSpc>
              <a:spcBef>
                <a:spcPts val="2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me</a:t>
            </a:r>
            <a:r>
              <a:rPr dirty="0" smtClean="0" baseline="1494" sz="2400" spc="-50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6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ois</a:t>
            </a:r>
            <a:r>
              <a:rPr dirty="0" smtClean="0" baseline="1494" sz="2400" spc="-3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9">
                <a:latin typeface="Comic Sans MS"/>
                <a:cs typeface="Comic Sans MS"/>
              </a:rPr>
              <a:t>x</a:t>
            </a:r>
            <a:r>
              <a:rPr dirty="0" smtClean="0" baseline="1494" sz="2400" spc="0">
                <a:latin typeface="Comic Sans MS"/>
                <a:cs typeface="Comic Sans MS"/>
              </a:rPr>
              <a:t>emp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6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suiva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1223" y="3543789"/>
            <a:ext cx="154417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subit</a:t>
            </a:r>
            <a:r>
              <a:rPr dirty="0" smtClean="0" baseline="1494" sz="2400" spc="-32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’in</a:t>
            </a:r>
            <a:r>
              <a:rPr dirty="0" smtClean="0" baseline="1494" sz="2400" spc="4">
                <a:latin typeface="Comic Sans MS"/>
                <a:cs typeface="Comic Sans MS"/>
              </a:rPr>
              <a:t>f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uence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0159" y="3543789"/>
            <a:ext cx="239512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relation</a:t>
            </a:r>
            <a:r>
              <a:rPr dirty="0" smtClean="0" baseline="1494" sz="2400" spc="-42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avec</a:t>
            </a:r>
            <a:r>
              <a:rPr dirty="0" smtClean="0" baseline="1494" sz="2400" spc="-17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solidFill>
                  <a:srgbClr val="F32D0D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solidFill>
                  <a:srgbClr val="F32D0D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F32D0D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F32D0D"/>
                </a:solidFill>
                <a:latin typeface="Comic Sans MS"/>
                <a:cs typeface="Comic Sans MS"/>
              </a:rPr>
              <a:t>ctio</a:t>
            </a:r>
            <a:r>
              <a:rPr dirty="0" smtClean="0" baseline="1494" sz="2400" spc="9">
                <a:solidFill>
                  <a:srgbClr val="F32D0D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,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3313" y="6308355"/>
            <a:ext cx="117506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l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-4">
                <a:latin typeface="Comic Sans MS"/>
                <a:cs typeface="Comic Sans MS"/>
              </a:rPr>
              <a:t>b</a:t>
            </a:r>
            <a:r>
              <a:rPr dirty="0" smtClean="0" baseline="1708" sz="2100" spc="0">
                <a:latin typeface="Comic Sans MS"/>
                <a:cs typeface="Comic Sans MS"/>
              </a:rPr>
              <a:t>ule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ro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ge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03419" y="6308355"/>
            <a:ext cx="152146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ellule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muscula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5997" y="6308355"/>
            <a:ext cx="1382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0">
                <a:latin typeface="Comic Sans MS"/>
                <a:cs typeface="Comic Sans MS"/>
              </a:rPr>
              <a:t>ellule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ne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veuse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00690" y="322325"/>
            <a:ext cx="6764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18274" y="322325"/>
            <a:ext cx="6836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957156" y="322325"/>
            <a:ext cx="692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776982" y="1630747"/>
            <a:ext cx="4309638" cy="0"/>
          </a:xfrm>
          <a:custGeom>
            <a:avLst/>
            <a:gdLst/>
            <a:ahLst/>
            <a:cxnLst/>
            <a:rect l="l" t="t" r="r" b="b"/>
            <a:pathLst>
              <a:path w="4309638" h="0">
                <a:moveTo>
                  <a:pt x="0" y="0"/>
                </a:moveTo>
                <a:lnTo>
                  <a:pt x="4309638" y="0"/>
                </a:lnTo>
              </a:path>
            </a:pathLst>
          </a:custGeom>
          <a:ln w="10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095764" y="1630748"/>
            <a:ext cx="4302781" cy="0"/>
          </a:xfrm>
          <a:custGeom>
            <a:avLst/>
            <a:gdLst/>
            <a:ahLst/>
            <a:cxnLst/>
            <a:rect l="l" t="t" r="r" b="b"/>
            <a:pathLst>
              <a:path w="4302781" h="0">
                <a:moveTo>
                  <a:pt x="0" y="0"/>
                </a:moveTo>
                <a:lnTo>
                  <a:pt x="4302781" y="0"/>
                </a:lnTo>
              </a:path>
            </a:pathLst>
          </a:custGeom>
          <a:ln w="10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776982" y="2032894"/>
            <a:ext cx="4309638" cy="0"/>
          </a:xfrm>
          <a:custGeom>
            <a:avLst/>
            <a:gdLst/>
            <a:ahLst/>
            <a:cxnLst/>
            <a:rect l="l" t="t" r="r" b="b"/>
            <a:pathLst>
              <a:path w="4309638" h="0">
                <a:moveTo>
                  <a:pt x="0" y="0"/>
                </a:moveTo>
                <a:lnTo>
                  <a:pt x="4309638" y="0"/>
                </a:lnTo>
              </a:path>
            </a:pathLst>
          </a:custGeom>
          <a:ln w="10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095764" y="2032895"/>
            <a:ext cx="4302781" cy="0"/>
          </a:xfrm>
          <a:custGeom>
            <a:avLst/>
            <a:gdLst/>
            <a:ahLst/>
            <a:cxnLst/>
            <a:rect l="l" t="t" r="r" b="b"/>
            <a:pathLst>
              <a:path w="4302781" h="0">
                <a:moveTo>
                  <a:pt x="0" y="0"/>
                </a:moveTo>
                <a:lnTo>
                  <a:pt x="4302781" y="0"/>
                </a:lnTo>
              </a:path>
            </a:pathLst>
          </a:custGeom>
          <a:ln w="10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772411" y="1626176"/>
            <a:ext cx="0" cy="1999562"/>
          </a:xfrm>
          <a:custGeom>
            <a:avLst/>
            <a:gdLst/>
            <a:ahLst/>
            <a:cxnLst/>
            <a:rect l="l" t="t" r="r" b="b"/>
            <a:pathLst>
              <a:path w="0" h="1999562">
                <a:moveTo>
                  <a:pt x="0" y="0"/>
                </a:moveTo>
                <a:lnTo>
                  <a:pt x="0" y="1999562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776983" y="3621166"/>
            <a:ext cx="4309638" cy="0"/>
          </a:xfrm>
          <a:custGeom>
            <a:avLst/>
            <a:gdLst/>
            <a:ahLst/>
            <a:cxnLst/>
            <a:rect l="l" t="t" r="r" b="b"/>
            <a:pathLst>
              <a:path w="4309638" h="0">
                <a:moveTo>
                  <a:pt x="0" y="0"/>
                </a:moveTo>
                <a:lnTo>
                  <a:pt x="4309638" y="0"/>
                </a:lnTo>
              </a:path>
            </a:pathLst>
          </a:custGeom>
          <a:ln w="10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091193" y="1626176"/>
            <a:ext cx="0" cy="1999562"/>
          </a:xfrm>
          <a:custGeom>
            <a:avLst/>
            <a:gdLst/>
            <a:ahLst/>
            <a:cxnLst/>
            <a:rect l="l" t="t" r="r" b="b"/>
            <a:pathLst>
              <a:path w="0" h="1999562">
                <a:moveTo>
                  <a:pt x="0" y="0"/>
                </a:moveTo>
                <a:lnTo>
                  <a:pt x="0" y="1999562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095765" y="3621167"/>
            <a:ext cx="4302781" cy="0"/>
          </a:xfrm>
          <a:custGeom>
            <a:avLst/>
            <a:gdLst/>
            <a:ahLst/>
            <a:cxnLst/>
            <a:rect l="l" t="t" r="r" b="b"/>
            <a:pathLst>
              <a:path w="4302781" h="0">
                <a:moveTo>
                  <a:pt x="0" y="0"/>
                </a:moveTo>
                <a:lnTo>
                  <a:pt x="4302781" y="0"/>
                </a:lnTo>
              </a:path>
            </a:pathLst>
          </a:custGeom>
          <a:ln w="10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0403117" y="1626176"/>
            <a:ext cx="0" cy="1999561"/>
          </a:xfrm>
          <a:custGeom>
            <a:avLst/>
            <a:gdLst/>
            <a:ahLst/>
            <a:cxnLst/>
            <a:rect l="l" t="t" r="r" b="b"/>
            <a:pathLst>
              <a:path w="0" h="1999561">
                <a:moveTo>
                  <a:pt x="0" y="0"/>
                </a:moveTo>
                <a:lnTo>
                  <a:pt x="0" y="1999561"/>
                </a:lnTo>
              </a:path>
            </a:pathLst>
          </a:custGeom>
          <a:ln w="104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904060" y="2622885"/>
            <a:ext cx="170480" cy="684796"/>
          </a:xfrm>
          <a:custGeom>
            <a:avLst/>
            <a:gdLst/>
            <a:ahLst/>
            <a:cxnLst/>
            <a:rect l="l" t="t" r="r" b="b"/>
            <a:pathLst>
              <a:path w="170480" h="684796">
                <a:moveTo>
                  <a:pt x="0" y="0"/>
                </a:moveTo>
                <a:lnTo>
                  <a:pt x="38675" y="1474"/>
                </a:lnTo>
                <a:lnTo>
                  <a:pt x="74225" y="5677"/>
                </a:lnTo>
                <a:lnTo>
                  <a:pt x="105660" y="12278"/>
                </a:lnTo>
                <a:lnTo>
                  <a:pt x="131990" y="20944"/>
                </a:lnTo>
                <a:lnTo>
                  <a:pt x="159748" y="37093"/>
                </a:lnTo>
                <a:lnTo>
                  <a:pt x="170480" y="627730"/>
                </a:lnTo>
                <a:lnTo>
                  <a:pt x="169358" y="634310"/>
                </a:lnTo>
                <a:lnTo>
                  <a:pt x="153517" y="652569"/>
                </a:lnTo>
                <a:lnTo>
                  <a:pt x="121562" y="667733"/>
                </a:lnTo>
                <a:lnTo>
                  <a:pt x="92956" y="675571"/>
                </a:lnTo>
                <a:lnTo>
                  <a:pt x="59664" y="681202"/>
                </a:lnTo>
                <a:lnTo>
                  <a:pt x="22674" y="684296"/>
                </a:lnTo>
                <a:lnTo>
                  <a:pt x="3101" y="684787"/>
                </a:lnTo>
                <a:lnTo>
                  <a:pt x="0" y="684796"/>
                </a:lnTo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949882" y="2622885"/>
            <a:ext cx="170480" cy="684796"/>
          </a:xfrm>
          <a:custGeom>
            <a:avLst/>
            <a:gdLst/>
            <a:ahLst/>
            <a:cxnLst/>
            <a:rect l="l" t="t" r="r" b="b"/>
            <a:pathLst>
              <a:path w="170480" h="684796">
                <a:moveTo>
                  <a:pt x="0" y="0"/>
                </a:moveTo>
                <a:lnTo>
                  <a:pt x="38657" y="1474"/>
                </a:lnTo>
                <a:lnTo>
                  <a:pt x="74200" y="5677"/>
                </a:lnTo>
                <a:lnTo>
                  <a:pt x="105636" y="12278"/>
                </a:lnTo>
                <a:lnTo>
                  <a:pt x="131972" y="20944"/>
                </a:lnTo>
                <a:lnTo>
                  <a:pt x="159742" y="37093"/>
                </a:lnTo>
                <a:lnTo>
                  <a:pt x="170480" y="627730"/>
                </a:lnTo>
                <a:lnTo>
                  <a:pt x="169357" y="634310"/>
                </a:lnTo>
                <a:lnTo>
                  <a:pt x="153507" y="652569"/>
                </a:lnTo>
                <a:lnTo>
                  <a:pt x="121541" y="667733"/>
                </a:lnTo>
                <a:lnTo>
                  <a:pt x="92931" y="675571"/>
                </a:lnTo>
                <a:lnTo>
                  <a:pt x="59641" y="681202"/>
                </a:lnTo>
                <a:lnTo>
                  <a:pt x="22662" y="684296"/>
                </a:lnTo>
                <a:lnTo>
                  <a:pt x="3100" y="684787"/>
                </a:lnTo>
                <a:lnTo>
                  <a:pt x="0" y="684796"/>
                </a:lnTo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02716" y="258016"/>
            <a:ext cx="95827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 u="heavy">
                <a:solidFill>
                  <a:srgbClr val="006FC0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-4" u="heavy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 u="heavy">
                <a:solidFill>
                  <a:srgbClr val="006FC0"/>
                </a:solidFill>
                <a:latin typeface="Comic Sans MS"/>
                <a:cs typeface="Comic Sans MS"/>
              </a:rPr>
              <a:t>Taille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2716" y="652380"/>
            <a:ext cx="1075504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Bien</a:t>
            </a:r>
            <a:r>
              <a:rPr dirty="0" smtClean="0" baseline="1494" sz="2400" spc="-2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que</a:t>
            </a:r>
            <a:r>
              <a:rPr dirty="0" smtClean="0" baseline="1494" sz="2400" spc="-1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tai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1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des</a:t>
            </a:r>
            <a:r>
              <a:rPr dirty="0" smtClean="0" baseline="1494" sz="2400" spc="-3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ce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soit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ex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rêmement</a:t>
            </a:r>
            <a:r>
              <a:rPr dirty="0" smtClean="0" baseline="1494" sz="2400" spc="-10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va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iée,</a:t>
            </a:r>
            <a:r>
              <a:rPr dirty="0" smtClean="0" baseline="1494" sz="2400" spc="-35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dia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-5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4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3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4">
                <a:latin typeface="Comic Sans MS"/>
                <a:cs typeface="Comic Sans MS"/>
              </a:rPr>
              <a:t>j</a:t>
            </a:r>
            <a:r>
              <a:rPr dirty="0" smtClean="0" baseline="1494" sz="2400" spc="0">
                <a:latin typeface="Comic Sans MS"/>
                <a:cs typeface="Comic Sans MS"/>
              </a:rPr>
              <a:t>orité</a:t>
            </a:r>
            <a:r>
              <a:rPr dirty="0" smtClean="0" baseline="1494" sz="2400" spc="-4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d’e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63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el</a:t>
            </a:r>
            <a:r>
              <a:rPr dirty="0" smtClean="0" baseline="1494" sz="2400" spc="-9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1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est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9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pris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2716" y="896220"/>
            <a:ext cx="2886135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4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ques</a:t>
            </a:r>
            <a:r>
              <a:rPr dirty="0" smtClean="0" baseline="2989" sz="2400" spc="-22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µm</a:t>
            </a:r>
            <a:r>
              <a:rPr dirty="0" smtClean="0" baseline="2989" sz="2400" spc="-2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et</a:t>
            </a:r>
            <a:r>
              <a:rPr dirty="0" smtClean="0" baseline="2989" sz="2400" spc="-1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ques</a:t>
            </a:r>
            <a:endParaRPr sz="1600">
              <a:latin typeface="Comic Sans MS"/>
              <a:cs typeface="Comic Sans MS"/>
            </a:endParaRPr>
          </a:p>
          <a:p>
            <a:pPr marL="12700" marR="30403">
              <a:lnSpc>
                <a:spcPts val="2195"/>
              </a:lnSpc>
              <a:spcBef>
                <a:spcPts val="668"/>
              </a:spcBef>
            </a:pPr>
            <a:r>
              <a:rPr dirty="0" smtClean="0" sz="1600" spc="0">
                <a:latin typeface="Comic Sans MS"/>
                <a:cs typeface="Comic Sans MS"/>
              </a:rPr>
              <a:t>L</a:t>
            </a:r>
            <a:r>
              <a:rPr dirty="0" smtClean="0" sz="1600" spc="-4">
                <a:latin typeface="Comic Sans MS"/>
                <a:cs typeface="Comic Sans MS"/>
              </a:rPr>
              <a:t>i</a:t>
            </a:r>
            <a:r>
              <a:rPr dirty="0" smtClean="0" sz="1600" spc="0">
                <a:latin typeface="Comic Sans MS"/>
                <a:cs typeface="Comic Sans MS"/>
              </a:rPr>
              <a:t>ée</a:t>
            </a:r>
            <a:r>
              <a:rPr dirty="0" smtClean="0" sz="1600" spc="-1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à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la</a:t>
            </a:r>
            <a:r>
              <a:rPr dirty="0" smtClean="0" sz="1600" spc="-2">
                <a:latin typeface="Comic Sans MS"/>
                <a:cs typeface="Comic Sans MS"/>
              </a:rPr>
              <a:t> </a:t>
            </a:r>
            <a:r>
              <a:rPr dirty="0" smtClean="0" sz="1600" spc="4">
                <a:latin typeface="Comic Sans MS"/>
                <a:cs typeface="Comic Sans MS"/>
              </a:rPr>
              <a:t>f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ction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8374" y="896220"/>
            <a:ext cx="14322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dizaines</a:t>
            </a:r>
            <a:r>
              <a:rPr dirty="0" smtClean="0" baseline="1494" sz="2400" spc="-4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de</a:t>
            </a:r>
            <a:r>
              <a:rPr dirty="0" smtClean="0" baseline="1494" sz="2400" spc="-2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µm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9081" y="896220"/>
            <a:ext cx="1163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716" y="4117956"/>
            <a:ext cx="11275449" cy="13257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9775">
              <a:lnSpc>
                <a:spcPts val="1830"/>
              </a:lnSpc>
              <a:spcBef>
                <a:spcPts val="91"/>
              </a:spcBef>
            </a:pPr>
            <a:r>
              <a:rPr dirty="0" smtClean="0" baseline="2989" sz="2400" spc="0">
                <a:latin typeface="Comic Sans MS"/>
                <a:cs typeface="Comic Sans MS"/>
              </a:rPr>
              <a:t>La</a:t>
            </a:r>
            <a:r>
              <a:rPr dirty="0" smtClean="0" baseline="2989" sz="2400" spc="-6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dif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ére</a:t>
            </a:r>
            <a:r>
              <a:rPr dirty="0" smtClean="0" baseline="2989" sz="2400" spc="9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70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-50">
                <a:latin typeface="Comic Sans MS"/>
                <a:cs typeface="Comic Sans MS"/>
              </a:rPr>
              <a:t> 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1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deux</a:t>
            </a:r>
            <a:r>
              <a:rPr dirty="0" smtClean="0" baseline="2989" sz="2400" spc="-35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y</a:t>
            </a:r>
            <a:r>
              <a:rPr dirty="0" smtClean="0" baseline="2989" sz="2400" spc="-4"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latin typeface="Comic Sans MS"/>
                <a:cs typeface="Comic Sans MS"/>
              </a:rPr>
              <a:t>es</a:t>
            </a:r>
            <a:r>
              <a:rPr dirty="0" smtClean="0" baseline="2989" sz="2400" spc="-40">
                <a:latin typeface="Comic Sans MS"/>
                <a:cs typeface="Comic Sans MS"/>
              </a:rPr>
              <a:t> </a:t>
            </a:r>
            <a:r>
              <a:rPr dirty="0" smtClean="0" baseline="2989" sz="2400" spc="4">
                <a:latin typeface="Comic Sans MS"/>
                <a:cs typeface="Comic Sans MS"/>
              </a:rPr>
              <a:t>f</a:t>
            </a:r>
            <a:r>
              <a:rPr dirty="0" smtClean="0" baseline="2989" sz="2400" spc="0">
                <a:latin typeface="Comic Sans MS"/>
                <a:cs typeface="Comic Sans MS"/>
              </a:rPr>
              <a:t>o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da</a:t>
            </a:r>
            <a:r>
              <a:rPr dirty="0" smtClean="0" baseline="2989" sz="2400" spc="-4">
                <a:latin typeface="Comic Sans MS"/>
                <a:cs typeface="Comic Sans MS"/>
              </a:rPr>
              <a:t>m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taux</a:t>
            </a:r>
            <a:r>
              <a:rPr dirty="0" smtClean="0" baseline="2989" sz="2400" spc="-85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d’or</a:t>
            </a:r>
            <a:r>
              <a:rPr dirty="0" smtClean="0" baseline="2989" sz="2400" spc="4">
                <a:latin typeface="Comic Sans MS"/>
                <a:cs typeface="Comic Sans MS"/>
              </a:rPr>
              <a:t>g</a:t>
            </a:r>
            <a:r>
              <a:rPr dirty="0" smtClean="0" baseline="2989" sz="2400" spc="0">
                <a:latin typeface="Comic Sans MS"/>
                <a:cs typeface="Comic Sans MS"/>
              </a:rPr>
              <a:t>anisa</a:t>
            </a:r>
            <a:r>
              <a:rPr dirty="0" smtClean="0" baseline="2989" sz="2400" spc="4">
                <a:latin typeface="Comic Sans MS"/>
                <a:cs typeface="Comic Sans MS"/>
              </a:rPr>
              <a:t>t</a:t>
            </a:r>
            <a:r>
              <a:rPr dirty="0" smtClean="0" baseline="2989" sz="2400" spc="0">
                <a:latin typeface="Comic Sans MS"/>
                <a:cs typeface="Comic Sans MS"/>
              </a:rPr>
              <a:t>ion</a:t>
            </a:r>
            <a:r>
              <a:rPr dirty="0" smtClean="0" baseline="2989" sz="2400" spc="-87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(</a:t>
            </a:r>
            <a:r>
              <a:rPr dirty="0" smtClean="0" baseline="2989" sz="2400" spc="4">
                <a:latin typeface="Comic Sans MS"/>
                <a:cs typeface="Comic Sans MS"/>
              </a:rPr>
              <a:t>s</a:t>
            </a:r>
            <a:r>
              <a:rPr dirty="0" smtClean="0" baseline="2989" sz="2400" spc="0">
                <a:latin typeface="Comic Sans MS"/>
                <a:cs typeface="Comic Sans MS"/>
              </a:rPr>
              <a:t>t</a:t>
            </a:r>
            <a:r>
              <a:rPr dirty="0" smtClean="0" baseline="2989" sz="2400" spc="4">
                <a:latin typeface="Comic Sans MS"/>
                <a:cs typeface="Comic Sans MS"/>
              </a:rPr>
              <a:t>r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4">
                <a:latin typeface="Comic Sans MS"/>
                <a:cs typeface="Comic Sans MS"/>
              </a:rPr>
              <a:t>c</a:t>
            </a:r>
            <a:r>
              <a:rPr dirty="0" smtClean="0" baseline="2989" sz="2400" spc="0">
                <a:latin typeface="Comic Sans MS"/>
                <a:cs typeface="Comic Sans MS"/>
              </a:rPr>
              <a:t>tur</a:t>
            </a:r>
            <a:r>
              <a:rPr dirty="0" smtClean="0" baseline="2989" sz="2400" spc="4">
                <a:latin typeface="Comic Sans MS"/>
                <a:cs typeface="Comic Sans MS"/>
              </a:rPr>
              <a:t>e</a:t>
            </a:r>
            <a:r>
              <a:rPr dirty="0" smtClean="0" baseline="2989" sz="2400" spc="0">
                <a:latin typeface="Comic Sans MS"/>
                <a:cs typeface="Comic Sans MS"/>
              </a:rPr>
              <a:t>)</a:t>
            </a:r>
            <a:r>
              <a:rPr dirty="0" smtClean="0" baseline="2989" sz="2400" spc="-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aire</a:t>
            </a:r>
            <a:endParaRPr sz="1600">
              <a:latin typeface="Comic Sans MS"/>
              <a:cs typeface="Comic Sans MS"/>
            </a:endParaRPr>
          </a:p>
          <a:p>
            <a:pPr marL="12700" marR="29775">
              <a:lnSpc>
                <a:spcPct val="116129"/>
              </a:lnSpc>
              <a:spcBef>
                <a:spcPts val="558"/>
              </a:spcBef>
            </a:pPr>
            <a:r>
              <a:rPr dirty="0" smtClean="0" sz="1600" spc="0">
                <a:latin typeface="Comic Sans MS"/>
                <a:cs typeface="Comic Sans MS"/>
              </a:rPr>
              <a:t>La</a:t>
            </a:r>
            <a:r>
              <a:rPr dirty="0" smtClean="0" sz="1600" spc="9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-9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-436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PRO</a:t>
            </a:r>
            <a:r>
              <a:rPr dirty="0" smtClean="0" sz="1600" spc="-9" u="sng">
                <a:solidFill>
                  <a:srgbClr val="006FC0"/>
                </a:solidFill>
                <a:latin typeface="Comic Sans MS"/>
                <a:cs typeface="Comic Sans MS"/>
              </a:rPr>
              <a:t>C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AR</a:t>
            </a:r>
            <a:r>
              <a:rPr dirty="0" smtClean="0" sz="1600" spc="-9" u="sng">
                <a:solidFill>
                  <a:srgbClr val="006FC0"/>
                </a:solidFill>
                <a:latin typeface="Comic Sans MS"/>
                <a:cs typeface="Comic Sans MS"/>
              </a:rPr>
              <a:t>Y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sz="1600" spc="-9" u="sng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,</a:t>
            </a:r>
            <a:r>
              <a:rPr dirty="0" smtClean="0" sz="1600" spc="-9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dé</a:t>
            </a:r>
            <a:r>
              <a:rPr dirty="0" smtClean="0" sz="1600" spc="-4">
                <a:latin typeface="Comic Sans MS"/>
                <a:cs typeface="Comic Sans MS"/>
              </a:rPr>
              <a:t>p</a:t>
            </a:r>
            <a:r>
              <a:rPr dirty="0" smtClean="0" sz="1600" spc="0">
                <a:latin typeface="Comic Sans MS"/>
                <a:cs typeface="Comic Sans MS"/>
              </a:rPr>
              <a:t>ourvue</a:t>
            </a:r>
            <a:r>
              <a:rPr dirty="0" smtClean="0" sz="1600" spc="-3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0">
                <a:latin typeface="Comic Sans MS"/>
                <a:cs typeface="Comic Sans MS"/>
              </a:rPr>
              <a:t>n</a:t>
            </a:r>
            <a:r>
              <a:rPr dirty="0" smtClean="0" sz="1600" spc="-2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véritable</a:t>
            </a:r>
            <a:r>
              <a:rPr dirty="0" smtClean="0" sz="1600" spc="-5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noya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0">
                <a:latin typeface="Comic Sans MS"/>
                <a:cs typeface="Comic Sans MS"/>
              </a:rPr>
              <a:t>,</a:t>
            </a:r>
            <a:r>
              <a:rPr dirty="0" smtClean="0" sz="1600" spc="1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possède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</a:t>
            </a:r>
            <a:r>
              <a:rPr dirty="0" smtClean="0" sz="1600" spc="-1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chro</a:t>
            </a:r>
            <a:r>
              <a:rPr dirty="0" smtClean="0" sz="1600" spc="-9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oso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uniq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12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o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posé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d’</a:t>
            </a:r>
            <a:r>
              <a:rPr dirty="0" smtClean="0" sz="1600" spc="-4">
                <a:latin typeface="Comic Sans MS"/>
                <a:cs typeface="Comic Sans MS"/>
              </a:rPr>
              <a:t>A</a:t>
            </a:r>
            <a:r>
              <a:rPr dirty="0" smtClean="0" sz="1600" spc="0">
                <a:latin typeface="Comic Sans MS"/>
                <a:cs typeface="Comic Sans MS"/>
              </a:rPr>
              <a:t>DN</a:t>
            </a:r>
            <a:r>
              <a:rPr dirty="0" smtClean="0" sz="1600" spc="-1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nu.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48437"/>
              </a:lnSpc>
              <a:spcBef>
                <a:spcPts val="521"/>
              </a:spcBef>
            </a:pPr>
            <a:r>
              <a:rPr dirty="0" smtClean="0" sz="1600" spc="0">
                <a:latin typeface="Comic Sans MS"/>
                <a:cs typeface="Comic Sans MS"/>
              </a:rPr>
              <a:t>La</a:t>
            </a:r>
            <a:r>
              <a:rPr dirty="0" smtClean="0" sz="1600" spc="-6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ce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-9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39">
                <a:latin typeface="Comic Sans MS"/>
                <a:cs typeface="Comic Sans MS"/>
              </a:rPr>
              <a:t> </a:t>
            </a:r>
            <a:r>
              <a:rPr dirty="0" smtClean="0" sz="1600" spc="-44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EUC</a:t>
            </a:r>
            <a:r>
              <a:rPr dirty="0" smtClean="0" sz="1600" spc="-4" u="sng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sz="1600" spc="4" u="sng">
                <a:solidFill>
                  <a:srgbClr val="006FC0"/>
                </a:solidFill>
                <a:latin typeface="Comic Sans MS"/>
                <a:cs typeface="Comic Sans MS"/>
              </a:rPr>
              <a:t>R</a:t>
            </a:r>
            <a:r>
              <a:rPr dirty="0" smtClean="0" sz="1600" spc="-4" u="sng">
                <a:solidFill>
                  <a:srgbClr val="006FC0"/>
                </a:solidFill>
                <a:latin typeface="Comic Sans MS"/>
                <a:cs typeface="Comic Sans MS"/>
              </a:rPr>
              <a:t>Y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sz="1600" spc="-4" u="sng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sz="1600" spc="0" u="sng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sz="1600" spc="0">
                <a:solidFill>
                  <a:srgbClr val="006FC0"/>
                </a:solidFill>
                <a:latin typeface="Comic Sans MS"/>
                <a:cs typeface="Comic Sans MS"/>
              </a:rPr>
              <a:t>,</a:t>
            </a:r>
            <a:r>
              <a:rPr dirty="0" smtClean="0" sz="1600" spc="-8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noyau</a:t>
            </a:r>
            <a:r>
              <a:rPr dirty="0" smtClean="0" sz="1600" spc="-3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(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u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éop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asme)</a:t>
            </a:r>
            <a:r>
              <a:rPr dirty="0" smtClean="0" sz="1600" spc="-7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est</a:t>
            </a:r>
            <a:r>
              <a:rPr dirty="0" smtClean="0" sz="1600" spc="-2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séparé</a:t>
            </a:r>
            <a:r>
              <a:rPr dirty="0" smtClean="0" sz="1600" spc="-3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du</a:t>
            </a:r>
            <a:r>
              <a:rPr dirty="0" smtClean="0" sz="1600" spc="-1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sz="1600" spc="-4">
                <a:latin typeface="Comic Sans MS"/>
                <a:cs typeface="Comic Sans MS"/>
              </a:rPr>
              <a:t>y</a:t>
            </a:r>
            <a:r>
              <a:rPr dirty="0" smtClean="0" sz="1600" spc="0">
                <a:latin typeface="Comic Sans MS"/>
                <a:cs typeface="Comic Sans MS"/>
              </a:rPr>
              <a:t>toplas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-6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par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une</a:t>
            </a:r>
            <a:r>
              <a:rPr dirty="0" smtClean="0" sz="1600" spc="-2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</a:t>
            </a:r>
            <a:r>
              <a:rPr dirty="0" smtClean="0" sz="1600" spc="4">
                <a:latin typeface="Comic Sans MS"/>
                <a:cs typeface="Comic Sans MS"/>
              </a:rPr>
              <a:t>n</a:t>
            </a:r>
            <a:r>
              <a:rPr dirty="0" smtClean="0" sz="1600" spc="0">
                <a:latin typeface="Comic Sans MS"/>
                <a:cs typeface="Comic Sans MS"/>
              </a:rPr>
              <a:t>v</a:t>
            </a:r>
            <a:r>
              <a:rPr dirty="0" smtClean="0" sz="1600" spc="4">
                <a:latin typeface="Comic Sans MS"/>
                <a:cs typeface="Comic Sans MS"/>
              </a:rPr>
              <a:t>e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oppe</a:t>
            </a:r>
            <a:r>
              <a:rPr dirty="0" smtClean="0" sz="1600" spc="-77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co</a:t>
            </a:r>
            <a:r>
              <a:rPr dirty="0" smtClean="0" sz="1600" spc="-4">
                <a:latin typeface="Comic Sans MS"/>
                <a:cs typeface="Comic Sans MS"/>
              </a:rPr>
              <a:t>m</a:t>
            </a:r>
            <a:r>
              <a:rPr dirty="0" smtClean="0" sz="1600" spc="0">
                <a:latin typeface="Comic Sans MS"/>
                <a:cs typeface="Comic Sans MS"/>
              </a:rPr>
              <a:t>posée</a:t>
            </a:r>
            <a:r>
              <a:rPr dirty="0" smtClean="0" sz="1600" spc="-71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1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2</a:t>
            </a:r>
            <a:r>
              <a:rPr dirty="0" smtClean="0" sz="1600" spc="-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membranes</a:t>
            </a:r>
            <a:r>
              <a:rPr dirty="0" smtClean="0" sz="1600" spc="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pourvues</a:t>
            </a:r>
            <a:r>
              <a:rPr dirty="0" smtClean="0" sz="1600" spc="-65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de</a:t>
            </a:r>
            <a:r>
              <a:rPr dirty="0" smtClean="0" sz="1600" spc="-13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pore</a:t>
            </a:r>
            <a:r>
              <a:rPr dirty="0" smtClean="0" sz="1600" spc="9">
                <a:latin typeface="Comic Sans MS"/>
                <a:cs typeface="Comic Sans MS"/>
              </a:rPr>
              <a:t>s</a:t>
            </a:r>
            <a:r>
              <a:rPr dirty="0" smtClean="0" sz="1600" spc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716" y="5932600"/>
            <a:ext cx="10968855" cy="5242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</a:t>
            </a:r>
            <a:r>
              <a:rPr dirty="0" smtClean="0" baseline="3417" sz="2100" spc="4">
                <a:latin typeface="Comic Sans MS"/>
                <a:cs typeface="Comic Sans MS"/>
              </a:rPr>
              <a:t>i</a:t>
            </a:r>
            <a:r>
              <a:rPr dirty="0" smtClean="0" baseline="3417" sz="2100" spc="0">
                <a:latin typeface="Comic Sans MS"/>
                <a:cs typeface="Comic Sans MS"/>
              </a:rPr>
              <a:t>sti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n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t</a:t>
            </a:r>
            <a:r>
              <a:rPr dirty="0" smtClean="0" baseline="3417" sz="2100" spc="-4">
                <a:latin typeface="Comic Sans MS"/>
                <a:cs typeface="Comic Sans MS"/>
              </a:rPr>
              <a:t>r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deux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types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llul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se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ma</a:t>
            </a:r>
            <a:r>
              <a:rPr dirty="0" smtClean="0" baseline="3417" sz="2100" spc="-4">
                <a:latin typeface="Comic Sans MS"/>
                <a:cs typeface="Comic Sans MS"/>
              </a:rPr>
              <a:t>n</a:t>
            </a:r>
            <a:r>
              <a:rPr dirty="0" smtClean="0" baseline="3417" sz="2100" spc="0">
                <a:latin typeface="Comic Sans MS"/>
                <a:cs typeface="Comic Sans MS"/>
              </a:rPr>
              <a:t>i</a:t>
            </a:r>
            <a:r>
              <a:rPr dirty="0" smtClean="0" baseline="3417" sz="2100" spc="-4">
                <a:latin typeface="Comic Sans MS"/>
                <a:cs typeface="Comic Sans MS"/>
              </a:rPr>
              <a:t>f</a:t>
            </a:r>
            <a:r>
              <a:rPr dirty="0" smtClean="0" baseline="3417" sz="2100" spc="0">
                <a:latin typeface="Comic Sans MS"/>
                <a:cs typeface="Comic Sans MS"/>
              </a:rPr>
              <a:t>es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e</a:t>
            </a:r>
            <a:r>
              <a:rPr dirty="0" smtClean="0" baseline="3417" sz="2100" spc="-2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sous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d’autr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aspec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im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an</a:t>
            </a:r>
            <a:r>
              <a:rPr dirty="0" smtClean="0" baseline="3417" sz="2100" spc="-4">
                <a:latin typeface="Comic Sans MS"/>
                <a:cs typeface="Comic Sans MS"/>
              </a:rPr>
              <a:t>t</a:t>
            </a:r>
            <a:r>
              <a:rPr dirty="0" smtClean="0" baseline="3417" sz="2100" spc="0">
                <a:latin typeface="Comic Sans MS"/>
                <a:cs typeface="Comic Sans MS"/>
              </a:rPr>
              <a:t>s.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-4">
                <a:latin typeface="Comic Sans MS"/>
                <a:cs typeface="Comic Sans MS"/>
              </a:rPr>
              <a:t>L</a:t>
            </a:r>
            <a:r>
              <a:rPr dirty="0" smtClean="0" baseline="3417" sz="2100" spc="0">
                <a:latin typeface="Comic Sans MS"/>
                <a:cs typeface="Comic Sans MS"/>
              </a:rPr>
              <a:t>a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llule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eu</a:t>
            </a:r>
            <a:r>
              <a:rPr dirty="0" smtClean="0" baseline="3417" sz="2100" spc="-4">
                <a:latin typeface="Comic Sans MS"/>
                <a:cs typeface="Comic Sans MS"/>
              </a:rPr>
              <a:t>c</a:t>
            </a:r>
            <a:r>
              <a:rPr dirty="0" smtClean="0" baseline="3417" sz="2100" spc="0">
                <a:latin typeface="Comic Sans MS"/>
                <a:cs typeface="Comic Sans MS"/>
              </a:rPr>
              <a:t>aryot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r>
              <a:rPr dirty="0" smtClean="0" baseline="3417" sz="2100" spc="-3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plus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dé</a:t>
            </a:r>
            <a:r>
              <a:rPr dirty="0" smtClean="0" baseline="3417" sz="2100" spc="9">
                <a:latin typeface="Comic Sans MS"/>
                <a:cs typeface="Comic Sans MS"/>
              </a:rPr>
              <a:t>v</a:t>
            </a:r>
            <a:r>
              <a:rPr dirty="0" smtClean="0" baseline="3417" sz="2100" spc="0">
                <a:latin typeface="Comic Sans MS"/>
                <a:cs typeface="Comic Sans MS"/>
              </a:rPr>
              <a:t>elop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é</a:t>
            </a:r>
            <a:r>
              <a:rPr dirty="0" smtClean="0" baseline="3417" sz="2100" spc="-1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,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935"/>
              </a:lnSpc>
              <a:spcBef>
                <a:spcPts val="587"/>
              </a:spcBef>
            </a:pP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ssède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des</a:t>
            </a:r>
            <a:r>
              <a:rPr dirty="0" smtClean="0" sz="1400" spc="-4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rga</a:t>
            </a:r>
            <a:r>
              <a:rPr dirty="0" smtClean="0" sz="1400" spc="-4">
                <a:latin typeface="Comic Sans MS"/>
                <a:cs typeface="Comic Sans MS"/>
              </a:rPr>
              <a:t>n</a:t>
            </a:r>
            <a:r>
              <a:rPr dirty="0" smtClean="0" sz="1400" spc="0">
                <a:latin typeface="Comic Sans MS"/>
                <a:cs typeface="Comic Sans MS"/>
              </a:rPr>
              <a:t>ites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abs</a:t>
            </a:r>
            <a:r>
              <a:rPr dirty="0" smtClean="0" sz="1400" spc="-4">
                <a:latin typeface="Comic Sans MS"/>
                <a:cs typeface="Comic Sans MS"/>
              </a:rPr>
              <a:t>e</a:t>
            </a:r>
            <a:r>
              <a:rPr dirty="0" smtClean="0" sz="1400" spc="0">
                <a:latin typeface="Comic Sans MS"/>
                <a:cs typeface="Comic Sans MS"/>
              </a:rPr>
              <a:t>nts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-4">
                <a:latin typeface="Comic Sans MS"/>
                <a:cs typeface="Comic Sans MS"/>
              </a:rPr>
              <a:t>c</a:t>
            </a:r>
            <a:r>
              <a:rPr dirty="0" smtClean="0" sz="1400" spc="4">
                <a:latin typeface="Comic Sans MS"/>
                <a:cs typeface="Comic Sans MS"/>
              </a:rPr>
              <a:t>h</a:t>
            </a:r>
            <a:r>
              <a:rPr dirty="0" smtClean="0" sz="1400" spc="0">
                <a:latin typeface="Comic Sans MS"/>
                <a:cs typeface="Comic Sans MS"/>
              </a:rPr>
              <a:t>ez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les</a:t>
            </a:r>
            <a:r>
              <a:rPr dirty="0" smtClean="0" sz="1400" spc="0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pr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caryotes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: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mit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ch</a:t>
            </a:r>
            <a:r>
              <a:rPr dirty="0" smtClean="0" sz="1400" spc="9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ndries,</a:t>
            </a:r>
            <a:r>
              <a:rPr dirty="0" smtClean="0" sz="1400" spc="-3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a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areil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4">
                <a:latin typeface="Comic Sans MS"/>
                <a:cs typeface="Comic Sans MS"/>
              </a:rPr>
              <a:t>G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lgi,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lys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s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mes</a:t>
            </a:r>
            <a:r>
              <a:rPr dirty="0" smtClean="0" sz="1400" spc="-19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(an.),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chl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ro</a:t>
            </a:r>
            <a:r>
              <a:rPr dirty="0" smtClean="0" sz="1400" spc="4">
                <a:latin typeface="Comic Sans MS"/>
                <a:cs typeface="Comic Sans MS"/>
              </a:rPr>
              <a:t>p</a:t>
            </a:r>
            <a:r>
              <a:rPr dirty="0" smtClean="0" sz="1400" spc="0">
                <a:latin typeface="Comic Sans MS"/>
                <a:cs typeface="Comic Sans MS"/>
              </a:rPr>
              <a:t>lastes</a:t>
            </a:r>
            <a:r>
              <a:rPr dirty="0" smtClean="0" sz="1400" spc="-9">
                <a:latin typeface="Comic Sans MS"/>
                <a:cs typeface="Comic Sans MS"/>
              </a:rPr>
              <a:t> </a:t>
            </a:r>
            <a:r>
              <a:rPr dirty="0" smtClean="0" sz="1400" spc="19">
                <a:latin typeface="Comic Sans MS"/>
                <a:cs typeface="Comic Sans MS"/>
              </a:rPr>
              <a:t>(</a:t>
            </a:r>
            <a:r>
              <a:rPr dirty="0" smtClean="0" sz="1400" spc="0">
                <a:latin typeface="Comic Sans MS"/>
                <a:cs typeface="Comic Sans MS"/>
              </a:rPr>
              <a:t>vég.)</a:t>
            </a:r>
            <a:r>
              <a:rPr dirty="0" smtClean="0" sz="1400" spc="-34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2411" y="1630748"/>
            <a:ext cx="4318782" cy="4021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59">
              <a:lnSpc>
                <a:spcPts val="2065"/>
              </a:lnSpc>
              <a:spcBef>
                <a:spcPts val="103"/>
              </a:spcBef>
            </a:pPr>
            <a:r>
              <a:rPr dirty="0" smtClean="0" sz="1800" spc="14">
                <a:latin typeface="Times New Roman"/>
                <a:cs typeface="Times New Roman"/>
              </a:rPr>
              <a:t>T</a:t>
            </a:r>
            <a:r>
              <a:rPr dirty="0" smtClean="0" sz="1800" spc="-39">
                <a:latin typeface="Times New Roman"/>
                <a:cs typeface="Times New Roman"/>
              </a:rPr>
              <a:t>y</a:t>
            </a:r>
            <a:r>
              <a:rPr dirty="0" smtClean="0" sz="1800" spc="0">
                <a:latin typeface="Times New Roman"/>
                <a:cs typeface="Times New Roman"/>
              </a:rPr>
              <a:t>pe</a:t>
            </a:r>
            <a:r>
              <a:rPr dirty="0" smtClean="0" sz="1800" spc="-9">
                <a:latin typeface="Times New Roman"/>
                <a:cs typeface="Times New Roman"/>
              </a:rPr>
              <a:t> </a:t>
            </a:r>
            <a:r>
              <a:rPr dirty="0" smtClean="0" sz="1800" spc="14">
                <a:latin typeface="Times New Roman"/>
                <a:cs typeface="Times New Roman"/>
              </a:rPr>
              <a:t>d</a:t>
            </a:r>
            <a:r>
              <a:rPr dirty="0" smtClean="0" sz="1800" spc="0">
                <a:latin typeface="Times New Roman"/>
                <a:cs typeface="Times New Roman"/>
              </a:rPr>
              <a:t>e</a:t>
            </a:r>
            <a:r>
              <a:rPr dirty="0" smtClean="0" sz="1800" spc="-9">
                <a:latin typeface="Times New Roman"/>
                <a:cs typeface="Times New Roman"/>
              </a:rPr>
              <a:t> </a:t>
            </a:r>
            <a:r>
              <a:rPr dirty="0" smtClean="0" sz="1800" spc="4">
                <a:latin typeface="Times New Roman"/>
                <a:cs typeface="Times New Roman"/>
              </a:rPr>
              <a:t>c</a:t>
            </a:r>
            <a:r>
              <a:rPr dirty="0" smtClean="0" sz="1800" spc="-9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llu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1193" y="1630748"/>
            <a:ext cx="4311924" cy="4021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59">
              <a:lnSpc>
                <a:spcPts val="2065"/>
              </a:lnSpc>
              <a:spcBef>
                <a:spcPts val="103"/>
              </a:spcBef>
            </a:pPr>
            <a:r>
              <a:rPr dirty="0" smtClean="0" sz="1800" spc="0">
                <a:latin typeface="Times New Roman"/>
                <a:cs typeface="Times New Roman"/>
              </a:rPr>
              <a:t>ϕ</a:t>
            </a:r>
            <a:r>
              <a:rPr dirty="0" smtClean="0" sz="1800" spc="0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m</a:t>
            </a:r>
            <a:r>
              <a:rPr dirty="0" smtClean="0" sz="1800" spc="19">
                <a:latin typeface="Times New Roman"/>
                <a:cs typeface="Times New Roman"/>
              </a:rPr>
              <a:t>o</a:t>
            </a:r>
            <a:r>
              <a:rPr dirty="0" smtClean="0" sz="1800" spc="-39">
                <a:latin typeface="Times New Roman"/>
                <a:cs typeface="Times New Roman"/>
              </a:rPr>
              <a:t>y</a:t>
            </a:r>
            <a:r>
              <a:rPr dirty="0" smtClean="0" sz="1800" spc="-9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n</a:t>
            </a:r>
            <a:r>
              <a:rPr dirty="0" smtClean="0" sz="1800" spc="0">
                <a:latin typeface="Times New Roman"/>
                <a:cs typeface="Times New Roman"/>
              </a:rPr>
              <a:t> </a:t>
            </a:r>
            <a:r>
              <a:rPr dirty="0" smtClean="0" sz="1800" spc="-9">
                <a:latin typeface="Times New Roman"/>
                <a:cs typeface="Times New Roman"/>
              </a:rPr>
              <a:t>(</a:t>
            </a:r>
            <a:r>
              <a:rPr dirty="0" smtClean="0" sz="1800" spc="0">
                <a:latin typeface="Times New Roman"/>
                <a:cs typeface="Times New Roman"/>
              </a:rPr>
              <a:t>µ</a:t>
            </a:r>
            <a:r>
              <a:rPr dirty="0" smtClean="0" sz="1800" spc="4">
                <a:latin typeface="Times New Roman"/>
                <a:cs typeface="Times New Roman"/>
              </a:rPr>
              <a:t>m</a:t>
            </a:r>
            <a:r>
              <a:rPr dirty="0" smtClean="0" sz="1800" spc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2411" y="2032895"/>
            <a:ext cx="4318782" cy="1588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59">
              <a:lnSpc>
                <a:spcPct val="95825"/>
              </a:lnSpc>
              <a:spcBef>
                <a:spcPts val="1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Pro</a:t>
            </a:r>
            <a:r>
              <a:rPr dirty="0" smtClean="0" sz="1800" spc="-14">
                <a:latin typeface="Times New Roman"/>
                <a:cs typeface="Times New Roman"/>
              </a:rPr>
              <a:t>c</a:t>
            </a:r>
            <a:r>
              <a:rPr dirty="0" smtClean="0" sz="1800" spc="-9">
                <a:latin typeface="Times New Roman"/>
                <a:cs typeface="Times New Roman"/>
              </a:rPr>
              <a:t>a</a:t>
            </a:r>
            <a:r>
              <a:rPr dirty="0" smtClean="0" sz="1800" spc="25">
                <a:latin typeface="Times New Roman"/>
                <a:cs typeface="Times New Roman"/>
              </a:rPr>
              <a:t>r</a:t>
            </a:r>
            <a:r>
              <a:rPr dirty="0" smtClean="0" sz="1800" spc="-39">
                <a:latin typeface="Times New Roman"/>
                <a:cs typeface="Times New Roman"/>
              </a:rPr>
              <a:t>y</a:t>
            </a:r>
            <a:r>
              <a:rPr dirty="0" smtClean="0" sz="1800" spc="0">
                <a:latin typeface="Times New Roman"/>
                <a:cs typeface="Times New Roman"/>
              </a:rPr>
              <a:t>ote</a:t>
            </a:r>
            <a:endParaRPr sz="1800">
              <a:latin typeface="Times New Roman"/>
              <a:cs typeface="Times New Roman"/>
            </a:endParaRPr>
          </a:p>
          <a:p>
            <a:pPr marL="102859">
              <a:lnSpc>
                <a:spcPct val="95825"/>
              </a:lnSpc>
              <a:spcBef>
                <a:spcPts val="1025"/>
              </a:spcBef>
            </a:pPr>
            <a:r>
              <a:rPr dirty="0" smtClean="0" sz="1800" spc="-4">
                <a:latin typeface="Times New Roman"/>
                <a:cs typeface="Times New Roman"/>
              </a:rPr>
              <a:t>A</a:t>
            </a:r>
            <a:r>
              <a:rPr dirty="0" smtClean="0" sz="1800" spc="0">
                <a:latin typeface="Times New Roman"/>
                <a:cs typeface="Times New Roman"/>
              </a:rPr>
              <a:t>nim</a:t>
            </a:r>
            <a:r>
              <a:rPr dirty="0" smtClean="0" sz="1800" spc="-4">
                <a:latin typeface="Times New Roman"/>
                <a:cs typeface="Times New Roman"/>
              </a:rPr>
              <a:t>a</a:t>
            </a:r>
            <a:r>
              <a:rPr dirty="0" smtClean="0" sz="1800" spc="0">
                <a:latin typeface="Times New Roman"/>
                <a:cs typeface="Times New Roman"/>
              </a:rPr>
              <a:t>le</a:t>
            </a:r>
            <a:endParaRPr sz="1800">
              <a:latin typeface="Times New Roman"/>
              <a:cs typeface="Times New Roman"/>
            </a:endParaRPr>
          </a:p>
          <a:p>
            <a:pPr marL="1670944" marR="1605487" algn="ctr">
              <a:lnSpc>
                <a:spcPct val="95825"/>
              </a:lnSpc>
              <a:spcBef>
                <a:spcPts val="1043"/>
              </a:spcBef>
            </a:pPr>
            <a:r>
              <a:rPr dirty="0" smtClean="0" sz="1800" spc="-9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u</a:t>
            </a:r>
            <a:r>
              <a:rPr dirty="0" smtClean="0" sz="1800" spc="-9">
                <a:latin typeface="Times New Roman"/>
                <a:cs typeface="Times New Roman"/>
              </a:rPr>
              <a:t>c</a:t>
            </a:r>
            <a:r>
              <a:rPr dirty="0" smtClean="0" sz="1800" spc="4">
                <a:latin typeface="Times New Roman"/>
                <a:cs typeface="Times New Roman"/>
              </a:rPr>
              <a:t>a</a:t>
            </a:r>
            <a:r>
              <a:rPr dirty="0" smtClean="0" sz="1800" spc="25">
                <a:latin typeface="Times New Roman"/>
                <a:cs typeface="Times New Roman"/>
              </a:rPr>
              <a:t>r</a:t>
            </a:r>
            <a:r>
              <a:rPr dirty="0" smtClean="0" sz="1800" spc="-39">
                <a:latin typeface="Times New Roman"/>
                <a:cs typeface="Times New Roman"/>
              </a:rPr>
              <a:t>y</a:t>
            </a:r>
            <a:r>
              <a:rPr dirty="0" smtClean="0" sz="1800" spc="14">
                <a:latin typeface="Times New Roman"/>
                <a:cs typeface="Times New Roman"/>
              </a:rPr>
              <a:t>o</a:t>
            </a:r>
            <a:r>
              <a:rPr dirty="0" smtClean="0" sz="1800" spc="0">
                <a:latin typeface="Times New Roman"/>
                <a:cs typeface="Times New Roman"/>
              </a:rPr>
              <a:t>t</a:t>
            </a:r>
            <a:r>
              <a:rPr dirty="0" smtClean="0" sz="1800" spc="-4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102859">
              <a:lnSpc>
                <a:spcPct val="95825"/>
              </a:lnSpc>
              <a:spcBef>
                <a:spcPts val="1025"/>
              </a:spcBef>
            </a:pPr>
            <a:r>
              <a:rPr dirty="0" smtClean="0" sz="1800" spc="-4">
                <a:latin typeface="Times New Roman"/>
                <a:cs typeface="Times New Roman"/>
              </a:rPr>
              <a:t>V</a:t>
            </a:r>
            <a:r>
              <a:rPr dirty="0" smtClean="0" sz="1800" spc="4">
                <a:latin typeface="Times New Roman"/>
                <a:cs typeface="Times New Roman"/>
              </a:rPr>
              <a:t>é</a:t>
            </a:r>
            <a:r>
              <a:rPr dirty="0" smtClean="0" sz="1800" spc="-19">
                <a:latin typeface="Times New Roman"/>
                <a:cs typeface="Times New Roman"/>
              </a:rPr>
              <a:t>g</a:t>
            </a:r>
            <a:r>
              <a:rPr dirty="0" smtClean="0" sz="1800" spc="-9">
                <a:latin typeface="Times New Roman"/>
                <a:cs typeface="Times New Roman"/>
              </a:rPr>
              <a:t>é</a:t>
            </a:r>
            <a:r>
              <a:rPr dirty="0" smtClean="0" sz="1800" spc="0">
                <a:latin typeface="Times New Roman"/>
                <a:cs typeface="Times New Roman"/>
              </a:rPr>
              <a:t>t</a:t>
            </a:r>
            <a:r>
              <a:rPr dirty="0" smtClean="0" sz="1800" spc="-4">
                <a:latin typeface="Times New Roman"/>
                <a:cs typeface="Times New Roman"/>
              </a:rPr>
              <a:t>a</a:t>
            </a:r>
            <a:r>
              <a:rPr dirty="0" smtClean="0" sz="1800" spc="0">
                <a:latin typeface="Times New Roman"/>
                <a:cs typeface="Times New Roman"/>
              </a:rPr>
              <a:t>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1193" y="2032895"/>
            <a:ext cx="4311924" cy="1588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59">
              <a:lnSpc>
                <a:spcPct val="95825"/>
              </a:lnSpc>
              <a:spcBef>
                <a:spcPts val="1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1</a:t>
            </a:r>
            <a:r>
              <a:rPr dirty="0" smtClean="0" sz="1800" spc="-4">
                <a:latin typeface="Times New Roman"/>
                <a:cs typeface="Times New Roman"/>
              </a:rPr>
              <a:t>-</a:t>
            </a:r>
            <a:r>
              <a:rPr dirty="0" smtClean="0" sz="1800" spc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02859">
              <a:lnSpc>
                <a:spcPct val="95825"/>
              </a:lnSpc>
              <a:spcBef>
                <a:spcPts val="1025"/>
              </a:spcBef>
            </a:pPr>
            <a:r>
              <a:rPr dirty="0" smtClean="0" sz="1800" spc="0">
                <a:latin typeface="Times New Roman"/>
                <a:cs typeface="Times New Roman"/>
              </a:rPr>
              <a:t>5</a:t>
            </a:r>
            <a:r>
              <a:rPr dirty="0" smtClean="0" sz="1800" spc="-4">
                <a:latin typeface="Times New Roman"/>
                <a:cs typeface="Times New Roman"/>
              </a:rPr>
              <a:t>-</a:t>
            </a:r>
            <a:r>
              <a:rPr dirty="0" smtClean="0" sz="1800" spc="0">
                <a:latin typeface="Times New Roman"/>
                <a:cs typeface="Times New Roman"/>
              </a:rPr>
              <a:t>20</a:t>
            </a:r>
            <a:endParaRPr sz="1800">
              <a:latin typeface="Times New Roman"/>
              <a:cs typeface="Times New Roman"/>
            </a:endParaRPr>
          </a:p>
          <a:p>
            <a:pPr marL="1673429" marR="2046201" algn="ctr">
              <a:lnSpc>
                <a:spcPct val="95825"/>
              </a:lnSpc>
              <a:spcBef>
                <a:spcPts val="1043"/>
              </a:spcBef>
            </a:pPr>
            <a:r>
              <a:rPr dirty="0" smtClean="0" sz="1800" spc="0">
                <a:latin typeface="Times New Roman"/>
                <a:cs typeface="Times New Roman"/>
              </a:rPr>
              <a:t>10</a:t>
            </a:r>
            <a:r>
              <a:rPr dirty="0" smtClean="0" sz="1800" spc="-4">
                <a:latin typeface="Times New Roman"/>
                <a:cs typeface="Times New Roman"/>
              </a:rPr>
              <a:t>-</a:t>
            </a:r>
            <a:r>
              <a:rPr dirty="0" smtClean="0" sz="1800" spc="0">
                <a:latin typeface="Times New Roman"/>
                <a:cs typeface="Times New Roman"/>
              </a:rPr>
              <a:t>20</a:t>
            </a:r>
            <a:endParaRPr sz="1800">
              <a:latin typeface="Times New Roman"/>
              <a:cs typeface="Times New Roman"/>
            </a:endParaRPr>
          </a:p>
          <a:p>
            <a:pPr marL="102859">
              <a:lnSpc>
                <a:spcPct val="95825"/>
              </a:lnSpc>
              <a:spcBef>
                <a:spcPts val="1025"/>
              </a:spcBef>
            </a:pPr>
            <a:r>
              <a:rPr dirty="0" smtClean="0" sz="1800" spc="0">
                <a:latin typeface="Times New Roman"/>
                <a:cs typeface="Times New Roman"/>
              </a:rPr>
              <a:t>10</a:t>
            </a:r>
            <a:r>
              <a:rPr dirty="0" smtClean="0" sz="1800" spc="-4">
                <a:latin typeface="Times New Roman"/>
                <a:cs typeface="Times New Roman"/>
              </a:rPr>
              <a:t>-</a:t>
            </a:r>
            <a:r>
              <a:rPr dirty="0" smtClean="0" sz="1800" spc="0">
                <a:latin typeface="Times New Roman"/>
                <a:cs typeface="Times New Roman"/>
              </a:rPr>
              <a:t>50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58628" y="312038"/>
            <a:ext cx="6764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943856" y="2491740"/>
            <a:ext cx="5105400" cy="3668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4967" y="278717"/>
            <a:ext cx="385299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lul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ocar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otes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(microbiologi</a:t>
            </a:r>
            <a:r>
              <a:rPr dirty="0" smtClean="0" baseline="2657" sz="2700" spc="-9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9716" y="827701"/>
            <a:ext cx="5200076" cy="597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latin typeface="Comic Sans MS"/>
                <a:cs typeface="Comic Sans MS"/>
              </a:rPr>
              <a:t>Paroi</a:t>
            </a:r>
            <a:r>
              <a:rPr dirty="0" smtClean="0" baseline="2989" sz="2400" spc="-29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ce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u</a:t>
            </a:r>
            <a:r>
              <a:rPr dirty="0" smtClean="0" baseline="2989" sz="2400" spc="-9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aire</a:t>
            </a:r>
            <a:r>
              <a:rPr dirty="0" smtClean="0" baseline="2989" sz="2400" spc="-13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rigide</a:t>
            </a:r>
            <a:r>
              <a:rPr dirty="0" smtClean="0" baseline="2989" sz="2400" spc="-2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e</a:t>
            </a:r>
            <a:r>
              <a:rPr dirty="0" smtClean="0" baseline="2989" sz="2400" spc="4">
                <a:latin typeface="Comic Sans MS"/>
                <a:cs typeface="Comic Sans MS"/>
              </a:rPr>
              <a:t>n</a:t>
            </a:r>
            <a:r>
              <a:rPr dirty="0" smtClean="0" baseline="2989" sz="2400" spc="0">
                <a:latin typeface="Comic Sans MS"/>
                <a:cs typeface="Comic Sans MS"/>
              </a:rPr>
              <a:t>tourant</a:t>
            </a:r>
            <a:r>
              <a:rPr dirty="0" smtClean="0" baseline="2989" sz="2400" spc="-68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membrane</a:t>
            </a:r>
            <a:r>
              <a:rPr dirty="0" smtClean="0" baseline="2989" sz="2400" spc="-61"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p</a:t>
            </a:r>
            <a:r>
              <a:rPr dirty="0" smtClean="0" baseline="2989" sz="2400" spc="-4"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latin typeface="Comic Sans MS"/>
                <a:cs typeface="Comic Sans MS"/>
              </a:rPr>
              <a:t>asm</a:t>
            </a:r>
            <a:r>
              <a:rPr dirty="0" smtClean="0" baseline="2989" sz="2400" spc="-4">
                <a:latin typeface="Comic Sans MS"/>
                <a:cs typeface="Comic Sans MS"/>
              </a:rPr>
              <a:t>i</a:t>
            </a:r>
            <a:r>
              <a:rPr dirty="0" smtClean="0" baseline="2989" sz="2400" spc="0">
                <a:latin typeface="Comic Sans MS"/>
                <a:cs typeface="Comic Sans MS"/>
              </a:rPr>
              <a:t>que</a:t>
            </a:r>
            <a:endParaRPr sz="1600">
              <a:latin typeface="Comic Sans MS"/>
              <a:cs typeface="Comic Sans MS"/>
            </a:endParaRPr>
          </a:p>
          <a:p>
            <a:pPr marL="12700" marR="30985">
              <a:lnSpc>
                <a:spcPts val="2200"/>
              </a:lnSpc>
              <a:spcBef>
                <a:spcPts val="667"/>
              </a:spcBef>
            </a:pPr>
            <a:r>
              <a:rPr dirty="0" smtClean="0" sz="1600" spc="4">
                <a:latin typeface="Wingdings"/>
                <a:cs typeface="Wingdings"/>
              </a:rPr>
              <a:t></a:t>
            </a:r>
            <a:r>
              <a:rPr dirty="0" smtClean="0" sz="1600" spc="0">
                <a:latin typeface="Comic Sans MS"/>
                <a:cs typeface="Comic Sans MS"/>
              </a:rPr>
              <a:t>C</a:t>
            </a:r>
            <a:r>
              <a:rPr dirty="0" smtClean="0" sz="1600" spc="-4">
                <a:latin typeface="Comic Sans MS"/>
                <a:cs typeface="Comic Sans MS"/>
              </a:rPr>
              <a:t>y</a:t>
            </a:r>
            <a:r>
              <a:rPr dirty="0" smtClean="0" sz="1600" spc="0">
                <a:latin typeface="Comic Sans MS"/>
                <a:cs typeface="Comic Sans MS"/>
              </a:rPr>
              <a:t>tosol</a:t>
            </a:r>
            <a:r>
              <a:rPr dirty="0" smtClean="0" sz="1600" spc="-30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:</a:t>
            </a:r>
            <a:r>
              <a:rPr dirty="0" smtClean="0" sz="1600" spc="-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8</a:t>
            </a:r>
            <a:r>
              <a:rPr dirty="0" smtClean="0" sz="1600" spc="-9">
                <a:latin typeface="Comic Sans MS"/>
                <a:cs typeface="Comic Sans MS"/>
              </a:rPr>
              <a:t>5</a:t>
            </a:r>
            <a:r>
              <a:rPr dirty="0" smtClean="0" sz="1600" spc="0">
                <a:latin typeface="Comic Sans MS"/>
                <a:cs typeface="Comic Sans MS"/>
              </a:rPr>
              <a:t>%</a:t>
            </a:r>
            <a:r>
              <a:rPr dirty="0" smtClean="0" sz="1600" spc="-32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ea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0">
                <a:latin typeface="Comic Sans MS"/>
                <a:cs typeface="Comic Sans MS"/>
              </a:rPr>
              <a:t>,</a:t>
            </a:r>
            <a:r>
              <a:rPr dirty="0" smtClean="0" sz="1600" spc="14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gl</a:t>
            </a:r>
            <a:r>
              <a:rPr dirty="0" smtClean="0" sz="1600" spc="-4">
                <a:latin typeface="Comic Sans MS"/>
                <a:cs typeface="Comic Sans MS"/>
              </a:rPr>
              <a:t>u</a:t>
            </a:r>
            <a:r>
              <a:rPr dirty="0" smtClean="0" sz="1600" spc="-4">
                <a:latin typeface="Comic Sans MS"/>
                <a:cs typeface="Comic Sans MS"/>
              </a:rPr>
              <a:t>c</a:t>
            </a:r>
            <a:r>
              <a:rPr dirty="0" smtClean="0" sz="1600" spc="0">
                <a:latin typeface="Comic Sans MS"/>
                <a:cs typeface="Comic Sans MS"/>
              </a:rPr>
              <a:t>i</a:t>
            </a:r>
            <a:r>
              <a:rPr dirty="0" smtClean="0" sz="1600" spc="-4">
                <a:latin typeface="Comic Sans MS"/>
                <a:cs typeface="Comic Sans MS"/>
              </a:rPr>
              <a:t>d</a:t>
            </a:r>
            <a:r>
              <a:rPr dirty="0" smtClean="0" sz="1600" spc="0">
                <a:latin typeface="Comic Sans MS"/>
                <a:cs typeface="Comic Sans MS"/>
              </a:rPr>
              <a:t>es,</a:t>
            </a:r>
            <a:r>
              <a:rPr dirty="0" smtClean="0" sz="1600" spc="5">
                <a:latin typeface="Comic Sans MS"/>
                <a:cs typeface="Comic Sans MS"/>
              </a:rPr>
              <a:t> </a:t>
            </a:r>
            <a:r>
              <a:rPr dirty="0" smtClean="0" sz="1600" spc="-4">
                <a:latin typeface="Comic Sans MS"/>
                <a:cs typeface="Comic Sans MS"/>
              </a:rPr>
              <a:t>l</a:t>
            </a:r>
            <a:r>
              <a:rPr dirty="0" smtClean="0" sz="1600" spc="0">
                <a:latin typeface="Comic Sans MS"/>
                <a:cs typeface="Comic Sans MS"/>
              </a:rPr>
              <a:t>i</a:t>
            </a:r>
            <a:r>
              <a:rPr dirty="0" smtClean="0" sz="1600" spc="-4">
                <a:latin typeface="Comic Sans MS"/>
                <a:cs typeface="Comic Sans MS"/>
              </a:rPr>
              <a:t>p</a:t>
            </a:r>
            <a:r>
              <a:rPr dirty="0" smtClean="0" sz="1600" spc="0">
                <a:latin typeface="Comic Sans MS"/>
                <a:cs typeface="Comic Sans MS"/>
              </a:rPr>
              <a:t>i</a:t>
            </a:r>
            <a:r>
              <a:rPr dirty="0" smtClean="0" sz="1600" spc="-4">
                <a:latin typeface="Comic Sans MS"/>
                <a:cs typeface="Comic Sans MS"/>
              </a:rPr>
              <a:t>d</a:t>
            </a:r>
            <a:r>
              <a:rPr dirty="0" smtClean="0" sz="1600" spc="0">
                <a:latin typeface="Comic Sans MS"/>
                <a:cs typeface="Comic Sans MS"/>
              </a:rPr>
              <a:t>es,</a:t>
            </a:r>
            <a:r>
              <a:rPr dirty="0" smtClean="0" sz="1600" spc="-8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protéines,</a:t>
            </a:r>
            <a:r>
              <a:rPr dirty="0" smtClean="0" sz="1600" spc="-19">
                <a:latin typeface="Comic Sans MS"/>
                <a:cs typeface="Comic Sans MS"/>
              </a:rPr>
              <a:t> </a:t>
            </a:r>
            <a:r>
              <a:rPr dirty="0" smtClean="0" sz="1600" spc="0">
                <a:latin typeface="Comic Sans MS"/>
                <a:cs typeface="Comic Sans MS"/>
              </a:rPr>
              <a:t>ARN.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9716" y="1559602"/>
            <a:ext cx="1147729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Nu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éoïde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5162" y="1563478"/>
            <a:ext cx="445541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ré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où</a:t>
            </a:r>
            <a:r>
              <a:rPr dirty="0" smtClean="0" baseline="1494" sz="2400" spc="-1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2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concen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ré</a:t>
            </a:r>
            <a:r>
              <a:rPr dirty="0" smtClean="0" baseline="1494" sz="2400" spc="-74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maté</a:t>
            </a:r>
            <a:r>
              <a:rPr dirty="0" smtClean="0" baseline="1494" sz="2400" spc="4">
                <a:latin typeface="Comic Sans MS"/>
                <a:cs typeface="Comic Sans MS"/>
              </a:rPr>
              <a:t>r</a:t>
            </a:r>
            <a:r>
              <a:rPr dirty="0" smtClean="0" baseline="1494" sz="2400" spc="0">
                <a:latin typeface="Comic Sans MS"/>
                <a:cs typeface="Comic Sans MS"/>
              </a:rPr>
              <a:t>iel</a:t>
            </a:r>
            <a:r>
              <a:rPr dirty="0" smtClean="0" baseline="1494" sz="2400" spc="-42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né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latin typeface="Comic Sans MS"/>
                <a:cs typeface="Comic Sans MS"/>
              </a:rPr>
              <a:t>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980944" y="1854707"/>
            <a:ext cx="5637276" cy="459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1640" y="214455"/>
            <a:ext cx="319184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La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llu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ani</a:t>
            </a:r>
            <a:r>
              <a:rPr dirty="0" smtClean="0" baseline="2657" sz="2700" spc="4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ale</a:t>
            </a:r>
            <a:r>
              <a:rPr dirty="0" smtClean="0" baseline="2657" sz="2700" spc="-24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(eu</a:t>
            </a:r>
            <a:r>
              <a:rPr dirty="0" smtClean="0" baseline="2657" sz="2700" spc="-4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dirty="0" smtClean="0" baseline="2657" sz="2700" spc="0">
                <a:solidFill>
                  <a:srgbClr val="FF0000"/>
                </a:solidFill>
                <a:latin typeface="Comic Sans MS"/>
                <a:cs typeface="Comic Sans MS"/>
              </a:rPr>
              <a:t>aryote)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640" y="608819"/>
            <a:ext cx="7889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4"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latin typeface="Comic Sans MS"/>
                <a:cs typeface="Comic Sans MS"/>
              </a:rPr>
              <a:t>héma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8422" y="608819"/>
            <a:ext cx="972215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g</a:t>
            </a:r>
            <a:r>
              <a:rPr dirty="0" smtClean="0" baseline="1494" sz="2400" spc="4">
                <a:latin typeface="Comic Sans MS"/>
                <a:cs typeface="Comic Sans MS"/>
              </a:rPr>
              <a:t>é</a:t>
            </a:r>
            <a:r>
              <a:rPr dirty="0" smtClean="0" baseline="1494" sz="2400" spc="0">
                <a:latin typeface="Comic Sans MS"/>
                <a:cs typeface="Comic Sans MS"/>
              </a:rPr>
              <a:t>néral</a:t>
            </a:r>
            <a:r>
              <a:rPr dirty="0" smtClean="0" baseline="1494" sz="2400" spc="-4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-4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me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bra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7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in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er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56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iées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aux</a:t>
            </a:r>
            <a:r>
              <a:rPr dirty="0" smtClean="0" baseline="1494" sz="2400" spc="-1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be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oins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men</a:t>
            </a:r>
            <a:r>
              <a:rPr dirty="0" smtClean="0" baseline="1494" sz="2400" spc="4">
                <a:latin typeface="Comic Sans MS"/>
                <a:cs typeface="Comic Sans MS"/>
              </a:rPr>
              <a:t>s</a:t>
            </a:r>
            <a:r>
              <a:rPr dirty="0" smtClean="0" baseline="1494" sz="2400" spc="0">
                <a:latin typeface="Comic Sans MS"/>
                <a:cs typeface="Comic Sans MS"/>
              </a:rPr>
              <a:t>es</a:t>
            </a:r>
            <a:r>
              <a:rPr dirty="0" smtClean="0" baseline="1494" sz="2400" spc="-7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qui</a:t>
            </a:r>
            <a:r>
              <a:rPr dirty="0" smtClean="0" baseline="1494" sz="2400" spc="-1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co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m</a:t>
            </a:r>
            <a:r>
              <a:rPr dirty="0" smtClean="0" baseline="1494" sz="2400" spc="-4">
                <a:latin typeface="Comic Sans MS"/>
                <a:cs typeface="Comic Sans MS"/>
              </a:rPr>
              <a:t>a</a:t>
            </a:r>
            <a:r>
              <a:rPr dirty="0" smtClean="0" baseline="1494" sz="2400" spc="0">
                <a:latin typeface="Comic Sans MS"/>
                <a:cs typeface="Comic Sans MS"/>
              </a:rPr>
              <a:t>nde</a:t>
            </a:r>
            <a:r>
              <a:rPr dirty="0" smtClean="0" baseline="1494" sz="2400" spc="4"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latin typeface="Comic Sans MS"/>
                <a:cs typeface="Comic Sans MS"/>
              </a:rPr>
              <a:t>t</a:t>
            </a:r>
            <a:r>
              <a:rPr dirty="0" smtClean="0" baseline="1494" sz="2400" spc="-8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une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anisa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ion</a:t>
            </a:r>
            <a:r>
              <a:rPr dirty="0" smtClean="0" baseline="1494" sz="2400" spc="-75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ructura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48854" y="608819"/>
            <a:ext cx="115752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latin typeface="Comic Sans MS"/>
                <a:cs typeface="Comic Sans MS"/>
              </a:rPr>
              <a:t>partic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ière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7099" y="1117581"/>
            <a:ext cx="37254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Ce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-9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1494" sz="2400" spc="-1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eu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aryote=</a:t>
            </a:r>
            <a:r>
              <a:rPr dirty="0" smtClean="0" baseline="1494" sz="2400" spc="-52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usine</a:t>
            </a:r>
            <a:r>
              <a:rPr dirty="0" smtClean="0" baseline="1494" sz="2400" spc="-32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de</a:t>
            </a:r>
            <a:r>
              <a:rPr dirty="0" smtClean="0" baseline="1494" sz="2400" spc="-18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abri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c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7099" y="1483341"/>
            <a:ext cx="71999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Chaq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5371" y="1483341"/>
            <a:ext cx="325770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or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anite</a:t>
            </a:r>
            <a:r>
              <a:rPr dirty="0" smtClean="0" baseline="1494" sz="2400" spc="-61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baseline="1494" sz="2400" spc="6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une</a:t>
            </a:r>
            <a:r>
              <a:rPr dirty="0" smtClean="0" baseline="1494" sz="2400" spc="-2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ction</a:t>
            </a:r>
            <a:r>
              <a:rPr dirty="0" smtClean="0" baseline="1494" sz="2400" spc="-66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spéc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4">
                <a:solidFill>
                  <a:srgbClr val="006FC0"/>
                </a:solidFill>
                <a:latin typeface="Comic Sans MS"/>
                <a:cs typeface="Comic Sans MS"/>
              </a:rPr>
              <a:t>f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i</a:t>
            </a:r>
            <a:r>
              <a:rPr dirty="0" smtClean="0" baseline="1494" sz="2400" spc="-4">
                <a:solidFill>
                  <a:srgbClr val="006FC0"/>
                </a:solidFill>
                <a:latin typeface="Comic Sans MS"/>
                <a:cs typeface="Comic Sans MS"/>
              </a:rPr>
              <a:t>q</a:t>
            </a:r>
            <a:r>
              <a:rPr dirty="0" smtClean="0" baseline="1494" sz="2400" spc="0">
                <a:solidFill>
                  <a:srgbClr val="006FC0"/>
                </a:solidFill>
                <a:latin typeface="Comic Sans MS"/>
                <a:cs typeface="Comic Sans MS"/>
              </a:rPr>
              <a:t>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w="0"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074664" y="1484376"/>
            <a:ext cx="4593336" cy="480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286500" y="5952744"/>
            <a:ext cx="571500" cy="228600"/>
          </a:xfrm>
          <a:custGeom>
            <a:avLst/>
            <a:gdLst/>
            <a:ahLst/>
            <a:cxnLst/>
            <a:rect l="l" t="t" r="r" b="b"/>
            <a:pathLst>
              <a:path w="571500" h="228600">
                <a:moveTo>
                  <a:pt x="0" y="228599"/>
                </a:moveTo>
                <a:lnTo>
                  <a:pt x="571500" y="228599"/>
                </a:lnTo>
                <a:lnTo>
                  <a:pt x="571500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6115" y="205171"/>
            <a:ext cx="509643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Le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oyau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=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l’en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re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ôt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-4">
                <a:solidFill>
                  <a:srgbClr val="006FC0"/>
                </a:solidFill>
                <a:latin typeface="Comic Sans MS"/>
                <a:cs typeface="Comic Sans MS"/>
              </a:rPr>
              <a:t>d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l’infor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m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ion</a:t>
            </a:r>
            <a:r>
              <a:rPr dirty="0" smtClean="0" baseline="2657" sz="2700" spc="-25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gé</a:t>
            </a:r>
            <a:r>
              <a:rPr dirty="0" smtClean="0" baseline="2657" sz="2700" spc="4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dirty="0" smtClean="0" baseline="2657" sz="2700" spc="0">
                <a:solidFill>
                  <a:srgbClr val="006FC0"/>
                </a:solidFill>
                <a:latin typeface="Comic Sans MS"/>
                <a:cs typeface="Comic Sans MS"/>
              </a:rPr>
              <a:t>étique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115" y="825669"/>
            <a:ext cx="4776746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dirty="0" smtClean="0" baseline="1877" sz="2400" spc="4">
                <a:latin typeface="Wingdings"/>
                <a:cs typeface="Wingdings"/>
              </a:rPr>
              <a:t></a:t>
            </a:r>
            <a:r>
              <a:rPr dirty="0" smtClean="0" baseline="1494" sz="2400" spc="0">
                <a:latin typeface="Comic Sans MS"/>
                <a:cs typeface="Comic Sans MS"/>
              </a:rPr>
              <a:t>Dia</a:t>
            </a:r>
            <a:r>
              <a:rPr dirty="0" smtClean="0" baseline="1494" sz="2400" spc="-4">
                <a:latin typeface="Comic Sans MS"/>
                <a:cs typeface="Comic Sans MS"/>
              </a:rPr>
              <a:t>m</a:t>
            </a:r>
            <a:r>
              <a:rPr dirty="0" smtClean="0" baseline="1494" sz="2400" spc="0">
                <a:latin typeface="Comic Sans MS"/>
                <a:cs typeface="Comic Sans MS"/>
              </a:rPr>
              <a:t>è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re</a:t>
            </a:r>
            <a:r>
              <a:rPr dirty="0" smtClean="0" baseline="1494" sz="2400" spc="-67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mo</a:t>
            </a:r>
            <a:r>
              <a:rPr dirty="0" smtClean="0" baseline="1494" sz="2400" spc="-4">
                <a:latin typeface="Comic Sans MS"/>
                <a:cs typeface="Comic Sans MS"/>
              </a:rPr>
              <a:t>y</a:t>
            </a:r>
            <a:r>
              <a:rPr dirty="0" smtClean="0" baseline="1494" sz="2400" spc="0">
                <a:latin typeface="Comic Sans MS"/>
                <a:cs typeface="Comic Sans MS"/>
              </a:rPr>
              <a:t>en</a:t>
            </a:r>
            <a:r>
              <a:rPr dirty="0" smtClean="0" baseline="1494" sz="2400" spc="-46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: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5</a:t>
            </a:r>
            <a:r>
              <a:rPr dirty="0" smtClean="0" baseline="1494" sz="2400" spc="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um</a:t>
            </a:r>
            <a:r>
              <a:rPr dirty="0" smtClean="0" baseline="1494" sz="2400" spc="-20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(l’or</a:t>
            </a:r>
            <a:r>
              <a:rPr dirty="0" smtClean="0" baseline="1494" sz="2400" spc="4">
                <a:latin typeface="Comic Sans MS"/>
                <a:cs typeface="Comic Sans MS"/>
              </a:rPr>
              <a:t>g</a:t>
            </a:r>
            <a:r>
              <a:rPr dirty="0" smtClean="0" baseline="1494" sz="2400" spc="0">
                <a:latin typeface="Comic Sans MS"/>
                <a:cs typeface="Comic Sans MS"/>
              </a:rPr>
              <a:t>ani</a:t>
            </a:r>
            <a:r>
              <a:rPr dirty="0" smtClean="0" baseline="1494" sz="2400" spc="4">
                <a:latin typeface="Comic Sans MS"/>
                <a:cs typeface="Comic Sans MS"/>
              </a:rPr>
              <a:t>t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59">
                <a:latin typeface="Comic Sans MS"/>
                <a:cs typeface="Comic Sans MS"/>
              </a:rPr>
              <a:t> </a:t>
            </a:r>
            <a:r>
              <a:rPr dirty="0" smtClean="0" baseline="1494" sz="2400" spc="-4">
                <a:latin typeface="Comic Sans MS"/>
                <a:cs typeface="Comic Sans MS"/>
              </a:rPr>
              <a:t>l</a:t>
            </a:r>
            <a:r>
              <a:rPr dirty="0" smtClean="0" baseline="1494" sz="2400" spc="0">
                <a:latin typeface="Comic Sans MS"/>
                <a:cs typeface="Comic Sans MS"/>
              </a:rPr>
              <a:t>e</a:t>
            </a:r>
            <a:r>
              <a:rPr dirty="0" smtClean="0" baseline="1494" sz="2400" spc="-8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pl</a:t>
            </a:r>
            <a:r>
              <a:rPr dirty="0" smtClean="0" baseline="1494" sz="2400" spc="-4">
                <a:latin typeface="Comic Sans MS"/>
                <a:cs typeface="Comic Sans MS"/>
              </a:rPr>
              <a:t>u</a:t>
            </a:r>
            <a:r>
              <a:rPr dirty="0" smtClean="0" baseline="1494" sz="2400" spc="0">
                <a:latin typeface="Comic Sans MS"/>
                <a:cs typeface="Comic Sans MS"/>
              </a:rPr>
              <a:t>s</a:t>
            </a:r>
            <a:r>
              <a:rPr dirty="0" smtClean="0" baseline="1494" sz="2400" spc="-29">
                <a:latin typeface="Comic Sans MS"/>
                <a:cs typeface="Comic Sans MS"/>
              </a:rPr>
              <a:t> </a:t>
            </a:r>
            <a:r>
              <a:rPr dirty="0" smtClean="0" baseline="1494" sz="2400" spc="0">
                <a:latin typeface="Comic Sans MS"/>
                <a:cs typeface="Comic Sans MS"/>
              </a:rPr>
              <a:t>visible)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115" y="1557443"/>
            <a:ext cx="5535697" cy="979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860"/>
              </a:lnSpc>
              <a:spcBef>
                <a:spcPts val="93"/>
              </a:spcBef>
            </a:pPr>
            <a:r>
              <a:rPr dirty="0" smtClean="0" baseline="3754" sz="2400" spc="4">
                <a:solidFill>
                  <a:srgbClr val="0033CC"/>
                </a:solidFill>
                <a:latin typeface="Wingdings"/>
                <a:cs typeface="Wingdings"/>
              </a:rPr>
              <a:t>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En</a:t>
            </a:r>
            <a:r>
              <a:rPr dirty="0" smtClean="0" baseline="2989" sz="2400" spc="4">
                <a:solidFill>
                  <a:srgbClr val="0033CC"/>
                </a:solidFill>
                <a:latin typeface="Comic Sans MS"/>
                <a:cs typeface="Comic Sans MS"/>
              </a:rPr>
              <a:t>v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elo</a:t>
            </a:r>
            <a:r>
              <a:rPr dirty="0" smtClean="0" baseline="2989" sz="2400" spc="-4">
                <a:solidFill>
                  <a:srgbClr val="0033CC"/>
                </a:solidFill>
                <a:latin typeface="Comic Sans MS"/>
                <a:cs typeface="Comic Sans MS"/>
              </a:rPr>
              <a:t>p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pe</a:t>
            </a:r>
            <a:r>
              <a:rPr dirty="0" smtClean="0" baseline="2989" sz="2400" spc="-96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nu</a:t>
            </a:r>
            <a:r>
              <a:rPr dirty="0" smtClean="0" baseline="2989" sz="2400" spc="-4">
                <a:solidFill>
                  <a:srgbClr val="0033CC"/>
                </a:solidFill>
                <a:latin typeface="Comic Sans MS"/>
                <a:cs typeface="Comic Sans MS"/>
              </a:rPr>
              <a:t>c</a:t>
            </a:r>
            <a:r>
              <a:rPr dirty="0" smtClean="0" baseline="2989" sz="2400" spc="-4">
                <a:solidFill>
                  <a:srgbClr val="0033CC"/>
                </a:solidFill>
                <a:latin typeface="Comic Sans MS"/>
                <a:cs typeface="Comic Sans MS"/>
              </a:rPr>
              <a:t>l</a:t>
            </a:r>
            <a:r>
              <a:rPr dirty="0" smtClean="0" baseline="2989" sz="2400" spc="0">
                <a:solidFill>
                  <a:srgbClr val="0033CC"/>
                </a:solidFill>
                <a:latin typeface="Comic Sans MS"/>
                <a:cs typeface="Comic Sans MS"/>
              </a:rPr>
              <a:t>éaire</a:t>
            </a:r>
            <a:r>
              <a:rPr dirty="0" smtClean="0" baseline="2989" sz="2400" spc="-17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baseline="2989" sz="2400" spc="0"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  <a:p>
            <a:pPr marL="12700" marR="26746">
              <a:lnSpc>
                <a:spcPct val="116129"/>
              </a:lnSpc>
              <a:spcBef>
                <a:spcPts val="465"/>
              </a:spcBef>
            </a:pPr>
            <a:r>
              <a:rPr dirty="0" smtClean="0" sz="1400" spc="0">
                <a:latin typeface="Comic Sans MS"/>
                <a:cs typeface="Comic Sans MS"/>
              </a:rPr>
              <a:t>F</a:t>
            </a:r>
            <a:r>
              <a:rPr dirty="0" smtClean="0" sz="1400" spc="4">
                <a:latin typeface="Comic Sans MS"/>
                <a:cs typeface="Comic Sans MS"/>
              </a:rPr>
              <a:t>o</a:t>
            </a:r>
            <a:r>
              <a:rPr dirty="0" smtClean="0" sz="1400" spc="0">
                <a:latin typeface="Comic Sans MS"/>
                <a:cs typeface="Comic Sans MS"/>
              </a:rPr>
              <a:t>rmée</a:t>
            </a:r>
            <a:r>
              <a:rPr dirty="0" smtClean="0" sz="1400" spc="-25">
                <a:latin typeface="Comic Sans MS"/>
                <a:cs typeface="Comic Sans MS"/>
              </a:rPr>
              <a:t> </a:t>
            </a:r>
            <a:r>
              <a:rPr dirty="0" smtClean="0" sz="1400" spc="0">
                <a:latin typeface="Comic Sans MS"/>
                <a:cs typeface="Comic Sans MS"/>
              </a:rPr>
              <a:t>de</a:t>
            </a:r>
            <a:r>
              <a:rPr dirty="0" smtClean="0" sz="1400" spc="-14"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33CC"/>
                </a:solidFill>
                <a:latin typeface="Comic Sans MS"/>
                <a:cs typeface="Comic Sans MS"/>
              </a:rPr>
              <a:t>2</a:t>
            </a:r>
            <a:r>
              <a:rPr dirty="0" smtClean="0" sz="1400" spc="-14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33CC"/>
                </a:solidFill>
                <a:latin typeface="Comic Sans MS"/>
                <a:cs typeface="Comic Sans MS"/>
              </a:rPr>
              <a:t>memb</a:t>
            </a:r>
            <a:r>
              <a:rPr dirty="0" smtClean="0" sz="1400" spc="-4">
                <a:solidFill>
                  <a:srgbClr val="0033CC"/>
                </a:solidFill>
                <a:latin typeface="Comic Sans MS"/>
                <a:cs typeface="Comic Sans MS"/>
              </a:rPr>
              <a:t>r</a:t>
            </a:r>
            <a:r>
              <a:rPr dirty="0" smtClean="0" sz="1400" spc="0">
                <a:solidFill>
                  <a:srgbClr val="0033CC"/>
                </a:solidFill>
                <a:latin typeface="Comic Sans MS"/>
                <a:cs typeface="Comic Sans MS"/>
              </a:rPr>
              <a:t>anes</a:t>
            </a:r>
            <a:r>
              <a:rPr dirty="0" smtClean="0" sz="1400" spc="-25">
                <a:solidFill>
                  <a:srgbClr val="0033CC"/>
                </a:solidFill>
                <a:latin typeface="Comic Sans MS"/>
                <a:cs typeface="Comic Sans MS"/>
              </a:rPr>
              <a:t> </a:t>
            </a:r>
            <a:r>
              <a:rPr dirty="0" smtClean="0" sz="1400" spc="0">
                <a:solidFill>
                  <a:srgbClr val="0033CC"/>
                </a:solidFill>
                <a:latin typeface="Comic Sans MS"/>
                <a:cs typeface="Comic Sans MS"/>
              </a:rPr>
              <a:t>em</a:t>
            </a:r>
            <a:r>
              <a:rPr dirty="0" smtClean="0" sz="1400" spc="-4">
                <a:solidFill>
                  <a:srgbClr val="0033CC"/>
                </a:solidFill>
                <a:latin typeface="Comic Sans MS"/>
                <a:cs typeface="Comic Sans MS"/>
              </a:rPr>
              <a:t>b</a:t>
            </a:r>
            <a:r>
              <a:rPr dirty="0" smtClean="0" sz="1400" spc="4">
                <a:solidFill>
                  <a:srgbClr val="0033CC"/>
                </a:solidFill>
                <a:latin typeface="Comic Sans MS"/>
                <a:cs typeface="Comic Sans MS"/>
              </a:rPr>
              <a:t>o</a:t>
            </a:r>
            <a:r>
              <a:rPr dirty="0" smtClean="0" sz="1400" spc="0">
                <a:solidFill>
                  <a:srgbClr val="0033CC"/>
                </a:solidFill>
                <a:latin typeface="Comic Sans MS"/>
                <a:cs typeface="Comic Sans MS"/>
              </a:rPr>
              <a:t>îtées</a:t>
            </a:r>
            <a:r>
              <a:rPr dirty="0" smtClean="0" sz="1400" spc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84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-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memb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ane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inter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contact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nucléos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l.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dirty="0" smtClean="0" baseline="1708" sz="2100" spc="4">
                <a:latin typeface="Comic Sans MS"/>
                <a:cs typeface="Comic Sans MS"/>
              </a:rPr>
              <a:t>-</a:t>
            </a:r>
            <a:r>
              <a:rPr dirty="0" smtClean="0" baseline="1708" sz="2100" spc="0">
                <a:latin typeface="Comic Sans MS"/>
                <a:cs typeface="Comic Sans MS"/>
              </a:rPr>
              <a:t>memb</a:t>
            </a:r>
            <a:r>
              <a:rPr dirty="0" smtClean="0" baseline="1708" sz="2100" spc="-4">
                <a:latin typeface="Comic Sans MS"/>
                <a:cs typeface="Comic Sans MS"/>
              </a:rPr>
              <a:t>r</a:t>
            </a:r>
            <a:r>
              <a:rPr dirty="0" smtClean="0" baseline="1708" sz="2100" spc="0">
                <a:latin typeface="Comic Sans MS"/>
                <a:cs typeface="Comic Sans MS"/>
              </a:rPr>
              <a:t>ane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ext</a:t>
            </a:r>
            <a:r>
              <a:rPr dirty="0" smtClean="0" baseline="1708" sz="2100" spc="-4">
                <a:latin typeface="Comic Sans MS"/>
                <a:cs typeface="Comic Sans MS"/>
              </a:rPr>
              <a:t>e</a:t>
            </a:r>
            <a:r>
              <a:rPr dirty="0" smtClean="0" baseline="1708" sz="2100" spc="0">
                <a:latin typeface="Comic Sans MS"/>
                <a:cs typeface="Comic Sans MS"/>
              </a:rPr>
              <a:t>rne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c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ntinuité</a:t>
            </a:r>
            <a:r>
              <a:rPr dirty="0" smtClean="0" baseline="1708" sz="2100" spc="-25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avec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icul</a:t>
            </a:r>
            <a:r>
              <a:rPr dirty="0" smtClean="0" baseline="1708" sz="2100" spc="4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m</a:t>
            </a:r>
            <a:r>
              <a:rPr dirty="0" smtClean="0" baseline="1708" sz="2100" spc="-1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end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lasm</a:t>
            </a:r>
            <a:r>
              <a:rPr dirty="0" smtClean="0" baseline="1708" sz="2100" spc="4">
                <a:latin typeface="Comic Sans MS"/>
                <a:cs typeface="Comic Sans MS"/>
              </a:rPr>
              <a:t>i</a:t>
            </a:r>
            <a:r>
              <a:rPr dirty="0" smtClean="0" baseline="1708" sz="2100" spc="0">
                <a:latin typeface="Comic Sans MS"/>
                <a:cs typeface="Comic Sans MS"/>
              </a:rPr>
              <a:t>q</a:t>
            </a:r>
            <a:r>
              <a:rPr dirty="0" smtClean="0" baseline="1708" sz="2100" spc="-9">
                <a:latin typeface="Comic Sans MS"/>
                <a:cs typeface="Comic Sans MS"/>
              </a:rPr>
              <a:t>u</a:t>
            </a:r>
            <a:r>
              <a:rPr dirty="0" smtClean="0" baseline="1708" sz="2100" spc="0">
                <a:latin typeface="Comic Sans MS"/>
                <a:cs typeface="Comic Sans MS"/>
              </a:rPr>
              <a:t>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115" y="2760432"/>
            <a:ext cx="5407310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4">
                <a:latin typeface="Comic Sans MS"/>
                <a:cs typeface="Comic Sans MS"/>
              </a:rPr>
              <a:t>o</a:t>
            </a:r>
            <a:r>
              <a:rPr dirty="0" smtClean="0" baseline="3417" sz="2100" spc="0">
                <a:latin typeface="Comic Sans MS"/>
                <a:cs typeface="Comic Sans MS"/>
              </a:rPr>
              <a:t>re</a:t>
            </a:r>
            <a:r>
              <a:rPr dirty="0" smtClean="0" baseline="3417" sz="2100" spc="-25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nucléaire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;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ann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let</a:t>
            </a:r>
            <a:r>
              <a:rPr dirty="0" smtClean="0" baseline="3417" sz="2100" spc="-1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constitué</a:t>
            </a:r>
            <a:r>
              <a:rPr dirty="0" smtClean="0" baseline="3417" sz="2100" spc="-9">
                <a:latin typeface="Comic Sans MS"/>
                <a:cs typeface="Comic Sans MS"/>
              </a:rPr>
              <a:t> </a:t>
            </a:r>
            <a:r>
              <a:rPr dirty="0" smtClean="0" baseline="3417" sz="2100" spc="4">
                <a:latin typeface="Comic Sans MS"/>
                <a:cs typeface="Comic Sans MS"/>
              </a:rPr>
              <a:t>p</a:t>
            </a:r>
            <a:r>
              <a:rPr dirty="0" smtClean="0" baseline="3417" sz="2100" spc="0">
                <a:latin typeface="Comic Sans MS"/>
                <a:cs typeface="Comic Sans MS"/>
              </a:rPr>
              <a:t>ar</a:t>
            </a:r>
            <a:r>
              <a:rPr dirty="0" smtClean="0" baseline="3417" sz="2100" spc="-19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des</a:t>
            </a:r>
            <a:r>
              <a:rPr dirty="0" smtClean="0" baseline="3417" sz="2100" spc="-4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structur</a:t>
            </a:r>
            <a:r>
              <a:rPr dirty="0" smtClean="0" baseline="3417" sz="2100" spc="-4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r>
              <a:rPr dirty="0" smtClean="0" baseline="3417" sz="2100" spc="0">
                <a:latin typeface="Comic Sans MS"/>
                <a:cs typeface="Comic Sans MS"/>
              </a:rPr>
              <a:t> </a:t>
            </a:r>
            <a:r>
              <a:rPr dirty="0" smtClean="0" baseline="3417" sz="2100" spc="0">
                <a:latin typeface="Comic Sans MS"/>
                <a:cs typeface="Comic Sans MS"/>
              </a:rPr>
              <a:t>dynami</a:t>
            </a:r>
            <a:r>
              <a:rPr dirty="0" smtClean="0" baseline="3417" sz="2100" spc="4">
                <a:latin typeface="Comic Sans MS"/>
                <a:cs typeface="Comic Sans MS"/>
              </a:rPr>
              <a:t>q</a:t>
            </a:r>
            <a:r>
              <a:rPr dirty="0" smtClean="0" baseline="3417" sz="2100" spc="0">
                <a:latin typeface="Comic Sans MS"/>
                <a:cs typeface="Comic Sans MS"/>
              </a:rPr>
              <a:t>u</a:t>
            </a:r>
            <a:r>
              <a:rPr dirty="0" smtClean="0" baseline="3417" sz="2100" spc="-9">
                <a:latin typeface="Comic Sans MS"/>
                <a:cs typeface="Comic Sans MS"/>
              </a:rPr>
              <a:t>e</a:t>
            </a:r>
            <a:r>
              <a:rPr dirty="0" smtClean="0" baseline="3417" sz="2100" spc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dirty="0" smtClean="0" baseline="1708" sz="2100" spc="0">
                <a:latin typeface="Comic Sans MS"/>
                <a:cs typeface="Comic Sans MS"/>
              </a:rPr>
              <a:t>co</a:t>
            </a:r>
            <a:r>
              <a:rPr dirty="0" smtClean="0" baseline="1708" sz="2100" spc="4">
                <a:latin typeface="Comic Sans MS"/>
                <a:cs typeface="Comic Sans MS"/>
              </a:rPr>
              <a:t>m</a:t>
            </a:r>
            <a:r>
              <a:rPr dirty="0" smtClean="0" baseline="1708" sz="2100" spc="4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lexes,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interve</a:t>
            </a:r>
            <a:r>
              <a:rPr dirty="0" smtClean="0" baseline="1708" sz="2100" spc="-9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ant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ns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la</a:t>
            </a:r>
            <a:r>
              <a:rPr dirty="0" smtClean="0" baseline="1708" sz="2100" spc="-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ré</a:t>
            </a:r>
            <a:r>
              <a:rPr dirty="0" smtClean="0" baseline="1708" sz="2100" spc="-4">
                <a:latin typeface="Comic Sans MS"/>
                <a:cs typeface="Comic Sans MS"/>
              </a:rPr>
              <a:t>g</a:t>
            </a:r>
            <a:r>
              <a:rPr dirty="0" smtClean="0" baseline="1708" sz="2100" spc="0">
                <a:latin typeface="Comic Sans MS"/>
                <a:cs typeface="Comic Sans MS"/>
              </a:rPr>
              <a:t>ularis</a:t>
            </a:r>
            <a:r>
              <a:rPr dirty="0" smtClean="0" baseline="1708" sz="2100" spc="4">
                <a:latin typeface="Comic Sans MS"/>
                <a:cs typeface="Comic Sans MS"/>
              </a:rPr>
              <a:t>a</a:t>
            </a:r>
            <a:r>
              <a:rPr dirty="0" smtClean="0" baseline="1708" sz="2100" spc="0">
                <a:latin typeface="Comic Sans MS"/>
                <a:cs typeface="Comic Sans MS"/>
              </a:rPr>
              <a:t>ti</a:t>
            </a:r>
            <a:r>
              <a:rPr dirty="0" smtClean="0" baseline="1708" sz="2100" spc="-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n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des</a:t>
            </a:r>
            <a:r>
              <a:rPr dirty="0" smtClean="0" baseline="1708" sz="2100" spc="-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tra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-4">
                <a:latin typeface="Comic Sans MS"/>
                <a:cs typeface="Comic Sans MS"/>
              </a:rPr>
              <a:t>f</a:t>
            </a:r>
            <a:r>
              <a:rPr dirty="0" smtClean="0" baseline="1708" sz="2100" spc="0">
                <a:latin typeface="Comic Sans MS"/>
                <a:cs typeface="Comic Sans MS"/>
              </a:rPr>
              <a:t>er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s</a:t>
            </a:r>
            <a:r>
              <a:rPr dirty="0" smtClean="0" baseline="1708" sz="2100" spc="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dirty="0" smtClean="0" baseline="1708" sz="2100" spc="0">
                <a:latin typeface="Comic Sans MS"/>
                <a:cs typeface="Comic Sans MS"/>
              </a:rPr>
              <a:t>matières</a:t>
            </a:r>
            <a:r>
              <a:rPr dirty="0" smtClean="0" baseline="1708" sz="2100" spc="-3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en</a:t>
            </a:r>
            <a:r>
              <a:rPr dirty="0" smtClean="0" baseline="1708" sz="2100" spc="-4">
                <a:latin typeface="Comic Sans MS"/>
                <a:cs typeface="Comic Sans MS"/>
              </a:rPr>
              <a:t>t</a:t>
            </a:r>
            <a:r>
              <a:rPr dirty="0" smtClean="0" baseline="1708" sz="2100" spc="0">
                <a:latin typeface="Comic Sans MS"/>
                <a:cs typeface="Comic Sans MS"/>
              </a:rPr>
              <a:t>re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-4">
                <a:latin typeface="Comic Sans MS"/>
                <a:cs typeface="Comic Sans MS"/>
              </a:rPr>
              <a:t>n</a:t>
            </a:r>
            <a:r>
              <a:rPr dirty="0" smtClean="0" baseline="1708" sz="2100" spc="4">
                <a:latin typeface="Comic Sans MS"/>
                <a:cs typeface="Comic Sans MS"/>
              </a:rPr>
              <a:t>o</a:t>
            </a:r>
            <a:r>
              <a:rPr dirty="0" smtClean="0" baseline="1708" sz="2100" spc="0">
                <a:latin typeface="Comic Sans MS"/>
                <a:cs typeface="Comic Sans MS"/>
              </a:rPr>
              <a:t>yau</a:t>
            </a:r>
            <a:r>
              <a:rPr dirty="0" smtClean="0" baseline="1708" sz="2100" spc="-29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et</a:t>
            </a:r>
            <a:r>
              <a:rPr dirty="0" smtClean="0" baseline="1708" sz="2100" spc="0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le</a:t>
            </a:r>
            <a:r>
              <a:rPr dirty="0" smtClean="0" baseline="1708" sz="2100" spc="-14">
                <a:latin typeface="Comic Sans MS"/>
                <a:cs typeface="Comic Sans MS"/>
              </a:rPr>
              <a:t> </a:t>
            </a:r>
            <a:r>
              <a:rPr dirty="0" smtClean="0" baseline="1708" sz="2100" spc="0">
                <a:latin typeface="Comic Sans MS"/>
                <a:cs typeface="Comic Sans MS"/>
              </a:rPr>
              <a:t>cyto</a:t>
            </a:r>
            <a:r>
              <a:rPr dirty="0" smtClean="0" baseline="1708" sz="2100" spc="9">
                <a:latin typeface="Comic Sans MS"/>
                <a:cs typeface="Comic Sans MS"/>
              </a:rPr>
              <a:t>p</a:t>
            </a:r>
            <a:r>
              <a:rPr dirty="0" smtClean="0" baseline="1708" sz="2100" spc="0">
                <a:latin typeface="Comic Sans MS"/>
                <a:cs typeface="Comic Sans MS"/>
              </a:rPr>
              <a:t>lasme.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dirty="0" smtClean="0" sz="1000" spc="0">
                <a:latin typeface="Segoe UI"/>
                <a:cs typeface="Segoe UI"/>
              </a:rPr>
              <a:t>E</a:t>
            </a:r>
            <a:r>
              <a:rPr dirty="0" smtClean="0" sz="1000" spc="-4">
                <a:latin typeface="Segoe UI"/>
                <a:cs typeface="Segoe UI"/>
              </a:rPr>
              <a:t>C</a:t>
            </a:r>
            <a:r>
              <a:rPr dirty="0" smtClean="0" sz="1000" spc="4">
                <a:latin typeface="Segoe UI"/>
                <a:cs typeface="Segoe UI"/>
              </a:rPr>
              <a:t>A</a:t>
            </a:r>
            <a:r>
              <a:rPr dirty="0" smtClean="0" sz="1000" spc="0">
                <a:latin typeface="Segoe UI"/>
                <a:cs typeface="Segoe UI"/>
              </a:rPr>
              <a:t>M</a:t>
            </a:r>
            <a:r>
              <a:rPr dirty="0" smtClean="0" sz="1000" spc="-6">
                <a:latin typeface="Segoe UI"/>
                <a:cs typeface="Segoe UI"/>
              </a:rPr>
              <a:t> </a:t>
            </a:r>
            <a:r>
              <a:rPr dirty="0" smtClean="0" sz="1000" spc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3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400" spc="-9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4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mtClean="0" sz="1400" spc="-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400" spc="4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dirty="0" smtClean="0" sz="1400" spc="-4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400" spc="0" b="1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